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</p:sldIdLst>
  <p:sldSz cx="28800425" cy="16200438"/>
  <p:notesSz cx="6858000" cy="9144000"/>
  <p:defaultTextStyle>
    <a:defPPr>
      <a:defRPr lang="ja-JP"/>
    </a:defPPr>
    <a:lvl1pPr marL="0" algn="l" defTabSz="2159996" rtl="0" eaLnBrk="1" latinLnBrk="0" hangingPunct="1">
      <a:defRPr kumimoji="1" sz="4252" kern="1200">
        <a:solidFill>
          <a:schemeClr val="tx1"/>
        </a:solidFill>
        <a:latin typeface="+mn-lt"/>
        <a:ea typeface="+mn-ea"/>
        <a:cs typeface="+mn-cs"/>
      </a:defRPr>
    </a:lvl1pPr>
    <a:lvl2pPr marL="1079998" algn="l" defTabSz="2159996" rtl="0" eaLnBrk="1" latinLnBrk="0" hangingPunct="1">
      <a:defRPr kumimoji="1" sz="4252" kern="1200">
        <a:solidFill>
          <a:schemeClr val="tx1"/>
        </a:solidFill>
        <a:latin typeface="+mn-lt"/>
        <a:ea typeface="+mn-ea"/>
        <a:cs typeface="+mn-cs"/>
      </a:defRPr>
    </a:lvl2pPr>
    <a:lvl3pPr marL="2159996" algn="l" defTabSz="2159996" rtl="0" eaLnBrk="1" latinLnBrk="0" hangingPunct="1">
      <a:defRPr kumimoji="1" sz="4252" kern="1200">
        <a:solidFill>
          <a:schemeClr val="tx1"/>
        </a:solidFill>
        <a:latin typeface="+mn-lt"/>
        <a:ea typeface="+mn-ea"/>
        <a:cs typeface="+mn-cs"/>
      </a:defRPr>
    </a:lvl3pPr>
    <a:lvl4pPr marL="3239994" algn="l" defTabSz="2159996" rtl="0" eaLnBrk="1" latinLnBrk="0" hangingPunct="1">
      <a:defRPr kumimoji="1" sz="4252" kern="1200">
        <a:solidFill>
          <a:schemeClr val="tx1"/>
        </a:solidFill>
        <a:latin typeface="+mn-lt"/>
        <a:ea typeface="+mn-ea"/>
        <a:cs typeface="+mn-cs"/>
      </a:defRPr>
    </a:lvl4pPr>
    <a:lvl5pPr marL="4319991" algn="l" defTabSz="2159996" rtl="0" eaLnBrk="1" latinLnBrk="0" hangingPunct="1">
      <a:defRPr kumimoji="1" sz="4252" kern="1200">
        <a:solidFill>
          <a:schemeClr val="tx1"/>
        </a:solidFill>
        <a:latin typeface="+mn-lt"/>
        <a:ea typeface="+mn-ea"/>
        <a:cs typeface="+mn-cs"/>
      </a:defRPr>
    </a:lvl5pPr>
    <a:lvl6pPr marL="5399989" algn="l" defTabSz="2159996" rtl="0" eaLnBrk="1" latinLnBrk="0" hangingPunct="1">
      <a:defRPr kumimoji="1" sz="4252" kern="1200">
        <a:solidFill>
          <a:schemeClr val="tx1"/>
        </a:solidFill>
        <a:latin typeface="+mn-lt"/>
        <a:ea typeface="+mn-ea"/>
        <a:cs typeface="+mn-cs"/>
      </a:defRPr>
    </a:lvl6pPr>
    <a:lvl7pPr marL="6479987" algn="l" defTabSz="2159996" rtl="0" eaLnBrk="1" latinLnBrk="0" hangingPunct="1">
      <a:defRPr kumimoji="1" sz="4252" kern="1200">
        <a:solidFill>
          <a:schemeClr val="tx1"/>
        </a:solidFill>
        <a:latin typeface="+mn-lt"/>
        <a:ea typeface="+mn-ea"/>
        <a:cs typeface="+mn-cs"/>
      </a:defRPr>
    </a:lvl7pPr>
    <a:lvl8pPr marL="7559985" algn="l" defTabSz="2159996" rtl="0" eaLnBrk="1" latinLnBrk="0" hangingPunct="1">
      <a:defRPr kumimoji="1" sz="4252" kern="1200">
        <a:solidFill>
          <a:schemeClr val="tx1"/>
        </a:solidFill>
        <a:latin typeface="+mn-lt"/>
        <a:ea typeface="+mn-ea"/>
        <a:cs typeface="+mn-cs"/>
      </a:defRPr>
    </a:lvl8pPr>
    <a:lvl9pPr marL="8639983" algn="l" defTabSz="2159996" rtl="0" eaLnBrk="1" latinLnBrk="0" hangingPunct="1">
      <a:defRPr kumimoji="1" sz="4252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38" d="100"/>
          <a:sy n="38" d="100"/>
        </p:scale>
        <p:origin x="456" y="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00053" y="2651323"/>
            <a:ext cx="21600319" cy="5640152"/>
          </a:xfrm>
        </p:spPr>
        <p:txBody>
          <a:bodyPr anchor="b"/>
          <a:lstStyle>
            <a:lvl1pPr algn="ctr">
              <a:defRPr sz="14173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00053" y="8508981"/>
            <a:ext cx="21600319" cy="3911355"/>
          </a:xfrm>
        </p:spPr>
        <p:txBody>
          <a:bodyPr/>
          <a:lstStyle>
            <a:lvl1pPr marL="0" indent="0" algn="ctr">
              <a:buNone/>
              <a:defRPr sz="5669"/>
            </a:lvl1pPr>
            <a:lvl2pPr marL="1079998" indent="0" algn="ctr">
              <a:buNone/>
              <a:defRPr sz="4724"/>
            </a:lvl2pPr>
            <a:lvl3pPr marL="2159996" indent="0" algn="ctr">
              <a:buNone/>
              <a:defRPr sz="4252"/>
            </a:lvl3pPr>
            <a:lvl4pPr marL="3239994" indent="0" algn="ctr">
              <a:buNone/>
              <a:defRPr sz="3780"/>
            </a:lvl4pPr>
            <a:lvl5pPr marL="4319991" indent="0" algn="ctr">
              <a:buNone/>
              <a:defRPr sz="3780"/>
            </a:lvl5pPr>
            <a:lvl6pPr marL="5399989" indent="0" algn="ctr">
              <a:buNone/>
              <a:defRPr sz="3780"/>
            </a:lvl6pPr>
            <a:lvl7pPr marL="6479987" indent="0" algn="ctr">
              <a:buNone/>
              <a:defRPr sz="3780"/>
            </a:lvl7pPr>
            <a:lvl8pPr marL="7559985" indent="0" algn="ctr">
              <a:buNone/>
              <a:defRPr sz="3780"/>
            </a:lvl8pPr>
            <a:lvl9pPr marL="8639983" indent="0" algn="ctr">
              <a:buNone/>
              <a:defRPr sz="3780"/>
            </a:lvl9pPr>
          </a:lstStyle>
          <a:p>
            <a:r>
              <a:rPr lang="ja-JP" altLang="en-US" smtClean="0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C9A68E-CF84-4EAC-9296-A4721069F756}" type="datetimeFigureOut">
              <a:rPr kumimoji="1" lang="ja-JP" altLang="en-US" smtClean="0"/>
              <a:t>2020/7/6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EF285E-01F0-48A5-AFE1-FA9722DD914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070525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C9A68E-CF84-4EAC-9296-A4721069F756}" type="datetimeFigureOut">
              <a:rPr kumimoji="1" lang="ja-JP" altLang="en-US" smtClean="0"/>
              <a:t>2020/7/6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EF285E-01F0-48A5-AFE1-FA9722DD914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612645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0610304" y="862524"/>
            <a:ext cx="6210092" cy="13729122"/>
          </a:xfrm>
        </p:spPr>
        <p:txBody>
          <a:bodyPr vert="eaVert"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80029" y="862524"/>
            <a:ext cx="18270270" cy="13729122"/>
          </a:xfrm>
        </p:spPr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C9A68E-CF84-4EAC-9296-A4721069F756}" type="datetimeFigureOut">
              <a:rPr kumimoji="1" lang="ja-JP" altLang="en-US" smtClean="0"/>
              <a:t>2020/7/6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EF285E-01F0-48A5-AFE1-FA9722DD914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162303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C9A68E-CF84-4EAC-9296-A4721069F756}" type="datetimeFigureOut">
              <a:rPr kumimoji="1" lang="ja-JP" altLang="en-US" smtClean="0"/>
              <a:t>2020/7/6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EF285E-01F0-48A5-AFE1-FA9722DD914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589122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65029" y="4038862"/>
            <a:ext cx="24840367" cy="6738931"/>
          </a:xfrm>
        </p:spPr>
        <p:txBody>
          <a:bodyPr anchor="b"/>
          <a:lstStyle>
            <a:lvl1pPr>
              <a:defRPr sz="14173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65029" y="10841545"/>
            <a:ext cx="24840367" cy="3543845"/>
          </a:xfrm>
        </p:spPr>
        <p:txBody>
          <a:bodyPr/>
          <a:lstStyle>
            <a:lvl1pPr marL="0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1pPr>
            <a:lvl2pPr marL="1079998" indent="0">
              <a:buNone/>
              <a:defRPr sz="4724">
                <a:solidFill>
                  <a:schemeClr val="tx1">
                    <a:tint val="75000"/>
                  </a:schemeClr>
                </a:solidFill>
              </a:defRPr>
            </a:lvl2pPr>
            <a:lvl3pPr marL="2159996" indent="0">
              <a:buNone/>
              <a:defRPr sz="4252">
                <a:solidFill>
                  <a:schemeClr val="tx1">
                    <a:tint val="75000"/>
                  </a:schemeClr>
                </a:solidFill>
              </a:defRPr>
            </a:lvl3pPr>
            <a:lvl4pPr marL="3239994" indent="0">
              <a:buNone/>
              <a:defRPr sz="3780">
                <a:solidFill>
                  <a:schemeClr val="tx1">
                    <a:tint val="75000"/>
                  </a:schemeClr>
                </a:solidFill>
              </a:defRPr>
            </a:lvl4pPr>
            <a:lvl5pPr marL="4319991" indent="0">
              <a:buNone/>
              <a:defRPr sz="3780">
                <a:solidFill>
                  <a:schemeClr val="tx1">
                    <a:tint val="75000"/>
                  </a:schemeClr>
                </a:solidFill>
              </a:defRPr>
            </a:lvl5pPr>
            <a:lvl6pPr marL="5399989" indent="0">
              <a:buNone/>
              <a:defRPr sz="3780">
                <a:solidFill>
                  <a:schemeClr val="tx1">
                    <a:tint val="75000"/>
                  </a:schemeClr>
                </a:solidFill>
              </a:defRPr>
            </a:lvl6pPr>
            <a:lvl7pPr marL="6479987" indent="0">
              <a:buNone/>
              <a:defRPr sz="3780">
                <a:solidFill>
                  <a:schemeClr val="tx1">
                    <a:tint val="75000"/>
                  </a:schemeClr>
                </a:solidFill>
              </a:defRPr>
            </a:lvl7pPr>
            <a:lvl8pPr marL="7559985" indent="0">
              <a:buNone/>
              <a:defRPr sz="3780">
                <a:solidFill>
                  <a:schemeClr val="tx1">
                    <a:tint val="75000"/>
                  </a:schemeClr>
                </a:solidFill>
              </a:defRPr>
            </a:lvl8pPr>
            <a:lvl9pPr marL="8639983" indent="0">
              <a:buNone/>
              <a:defRPr sz="378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C9A68E-CF84-4EAC-9296-A4721069F756}" type="datetimeFigureOut">
              <a:rPr kumimoji="1" lang="ja-JP" altLang="en-US" smtClean="0"/>
              <a:t>2020/7/6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EF285E-01F0-48A5-AFE1-FA9722DD914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992130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80029" y="4312617"/>
            <a:ext cx="12240181" cy="10279029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580215" y="4312617"/>
            <a:ext cx="12240181" cy="10279029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C9A68E-CF84-4EAC-9296-A4721069F756}" type="datetimeFigureOut">
              <a:rPr kumimoji="1" lang="ja-JP" altLang="en-US" smtClean="0"/>
              <a:t>2020/7/6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EF285E-01F0-48A5-AFE1-FA9722DD914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632800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3780" y="862524"/>
            <a:ext cx="24840367" cy="3131336"/>
          </a:xfrm>
        </p:spPr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83781" y="3971359"/>
            <a:ext cx="12183929" cy="1946301"/>
          </a:xfrm>
        </p:spPr>
        <p:txBody>
          <a:bodyPr anchor="b"/>
          <a:lstStyle>
            <a:lvl1pPr marL="0" indent="0">
              <a:buNone/>
              <a:defRPr sz="5669" b="1"/>
            </a:lvl1pPr>
            <a:lvl2pPr marL="1079998" indent="0">
              <a:buNone/>
              <a:defRPr sz="4724" b="1"/>
            </a:lvl2pPr>
            <a:lvl3pPr marL="2159996" indent="0">
              <a:buNone/>
              <a:defRPr sz="4252" b="1"/>
            </a:lvl3pPr>
            <a:lvl4pPr marL="3239994" indent="0">
              <a:buNone/>
              <a:defRPr sz="3780" b="1"/>
            </a:lvl4pPr>
            <a:lvl5pPr marL="4319991" indent="0">
              <a:buNone/>
              <a:defRPr sz="3780" b="1"/>
            </a:lvl5pPr>
            <a:lvl6pPr marL="5399989" indent="0">
              <a:buNone/>
              <a:defRPr sz="3780" b="1"/>
            </a:lvl6pPr>
            <a:lvl7pPr marL="6479987" indent="0">
              <a:buNone/>
              <a:defRPr sz="3780" b="1"/>
            </a:lvl7pPr>
            <a:lvl8pPr marL="7559985" indent="0">
              <a:buNone/>
              <a:defRPr sz="3780" b="1"/>
            </a:lvl8pPr>
            <a:lvl9pPr marL="8639983" indent="0">
              <a:buNone/>
              <a:defRPr sz="378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83781" y="5917660"/>
            <a:ext cx="12183929" cy="8703987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4580215" y="3971359"/>
            <a:ext cx="12243932" cy="1946301"/>
          </a:xfrm>
        </p:spPr>
        <p:txBody>
          <a:bodyPr anchor="b"/>
          <a:lstStyle>
            <a:lvl1pPr marL="0" indent="0">
              <a:buNone/>
              <a:defRPr sz="5669" b="1"/>
            </a:lvl1pPr>
            <a:lvl2pPr marL="1079998" indent="0">
              <a:buNone/>
              <a:defRPr sz="4724" b="1"/>
            </a:lvl2pPr>
            <a:lvl3pPr marL="2159996" indent="0">
              <a:buNone/>
              <a:defRPr sz="4252" b="1"/>
            </a:lvl3pPr>
            <a:lvl4pPr marL="3239994" indent="0">
              <a:buNone/>
              <a:defRPr sz="3780" b="1"/>
            </a:lvl4pPr>
            <a:lvl5pPr marL="4319991" indent="0">
              <a:buNone/>
              <a:defRPr sz="3780" b="1"/>
            </a:lvl5pPr>
            <a:lvl6pPr marL="5399989" indent="0">
              <a:buNone/>
              <a:defRPr sz="3780" b="1"/>
            </a:lvl6pPr>
            <a:lvl7pPr marL="6479987" indent="0">
              <a:buNone/>
              <a:defRPr sz="3780" b="1"/>
            </a:lvl7pPr>
            <a:lvl8pPr marL="7559985" indent="0">
              <a:buNone/>
              <a:defRPr sz="3780" b="1"/>
            </a:lvl8pPr>
            <a:lvl9pPr marL="8639983" indent="0">
              <a:buNone/>
              <a:defRPr sz="378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4580215" y="5917660"/>
            <a:ext cx="12243932" cy="8703987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C9A68E-CF84-4EAC-9296-A4721069F756}" type="datetimeFigureOut">
              <a:rPr kumimoji="1" lang="ja-JP" altLang="en-US" smtClean="0"/>
              <a:t>2020/7/6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EF285E-01F0-48A5-AFE1-FA9722DD914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815569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C9A68E-CF84-4EAC-9296-A4721069F756}" type="datetimeFigureOut">
              <a:rPr kumimoji="1" lang="ja-JP" altLang="en-US" smtClean="0"/>
              <a:t>2020/7/6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EF285E-01F0-48A5-AFE1-FA9722DD914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139708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C9A68E-CF84-4EAC-9296-A4721069F756}" type="datetimeFigureOut">
              <a:rPr kumimoji="1" lang="ja-JP" altLang="en-US" smtClean="0"/>
              <a:t>2020/7/6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EF285E-01F0-48A5-AFE1-FA9722DD914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902975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3782" y="1080029"/>
            <a:ext cx="9288886" cy="3780102"/>
          </a:xfrm>
        </p:spPr>
        <p:txBody>
          <a:bodyPr anchor="b"/>
          <a:lstStyle>
            <a:lvl1pPr>
              <a:defRPr sz="7559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243932" y="2332564"/>
            <a:ext cx="14580215" cy="11512811"/>
          </a:xfrm>
        </p:spPr>
        <p:txBody>
          <a:bodyPr/>
          <a:lstStyle>
            <a:lvl1pPr>
              <a:defRPr sz="7559"/>
            </a:lvl1pPr>
            <a:lvl2pPr>
              <a:defRPr sz="6614"/>
            </a:lvl2pPr>
            <a:lvl3pPr>
              <a:defRPr sz="5669"/>
            </a:lvl3pPr>
            <a:lvl4pPr>
              <a:defRPr sz="4724"/>
            </a:lvl4pPr>
            <a:lvl5pPr>
              <a:defRPr sz="4724"/>
            </a:lvl5pPr>
            <a:lvl6pPr>
              <a:defRPr sz="4724"/>
            </a:lvl6pPr>
            <a:lvl7pPr>
              <a:defRPr sz="4724"/>
            </a:lvl7pPr>
            <a:lvl8pPr>
              <a:defRPr sz="4724"/>
            </a:lvl8pPr>
            <a:lvl9pPr>
              <a:defRPr sz="4724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83782" y="4860131"/>
            <a:ext cx="9288886" cy="9003995"/>
          </a:xfrm>
        </p:spPr>
        <p:txBody>
          <a:bodyPr/>
          <a:lstStyle>
            <a:lvl1pPr marL="0" indent="0">
              <a:buNone/>
              <a:defRPr sz="3780"/>
            </a:lvl1pPr>
            <a:lvl2pPr marL="1079998" indent="0">
              <a:buNone/>
              <a:defRPr sz="3307"/>
            </a:lvl2pPr>
            <a:lvl3pPr marL="2159996" indent="0">
              <a:buNone/>
              <a:defRPr sz="2835"/>
            </a:lvl3pPr>
            <a:lvl4pPr marL="3239994" indent="0">
              <a:buNone/>
              <a:defRPr sz="2362"/>
            </a:lvl4pPr>
            <a:lvl5pPr marL="4319991" indent="0">
              <a:buNone/>
              <a:defRPr sz="2362"/>
            </a:lvl5pPr>
            <a:lvl6pPr marL="5399989" indent="0">
              <a:buNone/>
              <a:defRPr sz="2362"/>
            </a:lvl6pPr>
            <a:lvl7pPr marL="6479987" indent="0">
              <a:buNone/>
              <a:defRPr sz="2362"/>
            </a:lvl7pPr>
            <a:lvl8pPr marL="7559985" indent="0">
              <a:buNone/>
              <a:defRPr sz="2362"/>
            </a:lvl8pPr>
            <a:lvl9pPr marL="8639983" indent="0">
              <a:buNone/>
              <a:defRPr sz="2362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C9A68E-CF84-4EAC-9296-A4721069F756}" type="datetimeFigureOut">
              <a:rPr kumimoji="1" lang="ja-JP" altLang="en-US" smtClean="0"/>
              <a:t>2020/7/6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EF285E-01F0-48A5-AFE1-FA9722DD914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603554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3782" y="1080029"/>
            <a:ext cx="9288886" cy="3780102"/>
          </a:xfrm>
        </p:spPr>
        <p:txBody>
          <a:bodyPr anchor="b"/>
          <a:lstStyle>
            <a:lvl1pPr>
              <a:defRPr sz="7559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243932" y="2332564"/>
            <a:ext cx="14580215" cy="11512811"/>
          </a:xfrm>
        </p:spPr>
        <p:txBody>
          <a:bodyPr anchor="t"/>
          <a:lstStyle>
            <a:lvl1pPr marL="0" indent="0">
              <a:buNone/>
              <a:defRPr sz="7559"/>
            </a:lvl1pPr>
            <a:lvl2pPr marL="1079998" indent="0">
              <a:buNone/>
              <a:defRPr sz="6614"/>
            </a:lvl2pPr>
            <a:lvl3pPr marL="2159996" indent="0">
              <a:buNone/>
              <a:defRPr sz="5669"/>
            </a:lvl3pPr>
            <a:lvl4pPr marL="3239994" indent="0">
              <a:buNone/>
              <a:defRPr sz="4724"/>
            </a:lvl4pPr>
            <a:lvl5pPr marL="4319991" indent="0">
              <a:buNone/>
              <a:defRPr sz="4724"/>
            </a:lvl5pPr>
            <a:lvl6pPr marL="5399989" indent="0">
              <a:buNone/>
              <a:defRPr sz="4724"/>
            </a:lvl6pPr>
            <a:lvl7pPr marL="6479987" indent="0">
              <a:buNone/>
              <a:defRPr sz="4724"/>
            </a:lvl7pPr>
            <a:lvl8pPr marL="7559985" indent="0">
              <a:buNone/>
              <a:defRPr sz="4724"/>
            </a:lvl8pPr>
            <a:lvl9pPr marL="8639983" indent="0">
              <a:buNone/>
              <a:defRPr sz="4724"/>
            </a:lvl9pPr>
          </a:lstStyle>
          <a:p>
            <a:r>
              <a:rPr lang="ja-JP" altLang="en-US" smtClean="0"/>
              <a:t>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83782" y="4860131"/>
            <a:ext cx="9288886" cy="9003995"/>
          </a:xfrm>
        </p:spPr>
        <p:txBody>
          <a:bodyPr/>
          <a:lstStyle>
            <a:lvl1pPr marL="0" indent="0">
              <a:buNone/>
              <a:defRPr sz="3780"/>
            </a:lvl1pPr>
            <a:lvl2pPr marL="1079998" indent="0">
              <a:buNone/>
              <a:defRPr sz="3307"/>
            </a:lvl2pPr>
            <a:lvl3pPr marL="2159996" indent="0">
              <a:buNone/>
              <a:defRPr sz="2835"/>
            </a:lvl3pPr>
            <a:lvl4pPr marL="3239994" indent="0">
              <a:buNone/>
              <a:defRPr sz="2362"/>
            </a:lvl4pPr>
            <a:lvl5pPr marL="4319991" indent="0">
              <a:buNone/>
              <a:defRPr sz="2362"/>
            </a:lvl5pPr>
            <a:lvl6pPr marL="5399989" indent="0">
              <a:buNone/>
              <a:defRPr sz="2362"/>
            </a:lvl6pPr>
            <a:lvl7pPr marL="6479987" indent="0">
              <a:buNone/>
              <a:defRPr sz="2362"/>
            </a:lvl7pPr>
            <a:lvl8pPr marL="7559985" indent="0">
              <a:buNone/>
              <a:defRPr sz="2362"/>
            </a:lvl8pPr>
            <a:lvl9pPr marL="8639983" indent="0">
              <a:buNone/>
              <a:defRPr sz="2362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C9A68E-CF84-4EAC-9296-A4721069F756}" type="datetimeFigureOut">
              <a:rPr kumimoji="1" lang="ja-JP" altLang="en-US" smtClean="0"/>
              <a:t>2020/7/6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EF285E-01F0-48A5-AFE1-FA9722DD914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727710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980029" y="862524"/>
            <a:ext cx="24840367" cy="31313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80029" y="4312617"/>
            <a:ext cx="24840367" cy="1027902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980029" y="15015407"/>
            <a:ext cx="6480096" cy="86252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83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C9A68E-CF84-4EAC-9296-A4721069F756}" type="datetimeFigureOut">
              <a:rPr kumimoji="1" lang="ja-JP" altLang="en-US" smtClean="0"/>
              <a:t>2020/7/6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540141" y="15015407"/>
            <a:ext cx="9720143" cy="86252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83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0340300" y="15015407"/>
            <a:ext cx="6480096" cy="86252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83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EF285E-01F0-48A5-AFE1-FA9722DD914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19377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2159996" rtl="0" eaLnBrk="1" latinLnBrk="0" hangingPunct="1">
        <a:lnSpc>
          <a:spcPct val="90000"/>
        </a:lnSpc>
        <a:spcBef>
          <a:spcPct val="0"/>
        </a:spcBef>
        <a:buNone/>
        <a:defRPr kumimoji="1" sz="10394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539999" indent="-539999" algn="l" defTabSz="2159996" rtl="0" eaLnBrk="1" latinLnBrk="0" hangingPunct="1">
        <a:lnSpc>
          <a:spcPct val="90000"/>
        </a:lnSpc>
        <a:spcBef>
          <a:spcPts val="2362"/>
        </a:spcBef>
        <a:buFont typeface="Arial" panose="020B0604020202020204" pitchFamily="34" charset="0"/>
        <a:buChar char="•"/>
        <a:defRPr kumimoji="1" sz="6614" kern="1200">
          <a:solidFill>
            <a:schemeClr val="tx1"/>
          </a:solidFill>
          <a:latin typeface="+mn-lt"/>
          <a:ea typeface="+mn-ea"/>
          <a:cs typeface="+mn-cs"/>
        </a:defRPr>
      </a:lvl1pPr>
      <a:lvl2pPr marL="1619997" indent="-539999" algn="l" defTabSz="2159996" rtl="0" eaLnBrk="1" latinLnBrk="0" hangingPunct="1">
        <a:lnSpc>
          <a:spcPct val="90000"/>
        </a:lnSpc>
        <a:spcBef>
          <a:spcPts val="1181"/>
        </a:spcBef>
        <a:buFont typeface="Arial" panose="020B0604020202020204" pitchFamily="34" charset="0"/>
        <a:buChar char="•"/>
        <a:defRPr kumimoji="1" sz="5669" kern="1200">
          <a:solidFill>
            <a:schemeClr val="tx1"/>
          </a:solidFill>
          <a:latin typeface="+mn-lt"/>
          <a:ea typeface="+mn-ea"/>
          <a:cs typeface="+mn-cs"/>
        </a:defRPr>
      </a:lvl2pPr>
      <a:lvl3pPr marL="2699995" indent="-539999" algn="l" defTabSz="2159996" rtl="0" eaLnBrk="1" latinLnBrk="0" hangingPunct="1">
        <a:lnSpc>
          <a:spcPct val="90000"/>
        </a:lnSpc>
        <a:spcBef>
          <a:spcPts val="1181"/>
        </a:spcBef>
        <a:buFont typeface="Arial" panose="020B0604020202020204" pitchFamily="34" charset="0"/>
        <a:buChar char="•"/>
        <a:defRPr kumimoji="1" sz="4724" kern="1200">
          <a:solidFill>
            <a:schemeClr val="tx1"/>
          </a:solidFill>
          <a:latin typeface="+mn-lt"/>
          <a:ea typeface="+mn-ea"/>
          <a:cs typeface="+mn-cs"/>
        </a:defRPr>
      </a:lvl3pPr>
      <a:lvl4pPr marL="3779992" indent="-539999" algn="l" defTabSz="2159996" rtl="0" eaLnBrk="1" latinLnBrk="0" hangingPunct="1">
        <a:lnSpc>
          <a:spcPct val="90000"/>
        </a:lnSpc>
        <a:spcBef>
          <a:spcPts val="1181"/>
        </a:spcBef>
        <a:buFont typeface="Arial" panose="020B0604020202020204" pitchFamily="34" charset="0"/>
        <a:buChar char="•"/>
        <a:defRPr kumimoji="1" sz="4252" kern="1200">
          <a:solidFill>
            <a:schemeClr val="tx1"/>
          </a:solidFill>
          <a:latin typeface="+mn-lt"/>
          <a:ea typeface="+mn-ea"/>
          <a:cs typeface="+mn-cs"/>
        </a:defRPr>
      </a:lvl4pPr>
      <a:lvl5pPr marL="4859990" indent="-539999" algn="l" defTabSz="2159996" rtl="0" eaLnBrk="1" latinLnBrk="0" hangingPunct="1">
        <a:lnSpc>
          <a:spcPct val="90000"/>
        </a:lnSpc>
        <a:spcBef>
          <a:spcPts val="1181"/>
        </a:spcBef>
        <a:buFont typeface="Arial" panose="020B0604020202020204" pitchFamily="34" charset="0"/>
        <a:buChar char="•"/>
        <a:defRPr kumimoji="1" sz="4252" kern="1200">
          <a:solidFill>
            <a:schemeClr val="tx1"/>
          </a:solidFill>
          <a:latin typeface="+mn-lt"/>
          <a:ea typeface="+mn-ea"/>
          <a:cs typeface="+mn-cs"/>
        </a:defRPr>
      </a:lvl5pPr>
      <a:lvl6pPr marL="5939988" indent="-539999" algn="l" defTabSz="2159996" rtl="0" eaLnBrk="1" latinLnBrk="0" hangingPunct="1">
        <a:lnSpc>
          <a:spcPct val="90000"/>
        </a:lnSpc>
        <a:spcBef>
          <a:spcPts val="1181"/>
        </a:spcBef>
        <a:buFont typeface="Arial" panose="020B0604020202020204" pitchFamily="34" charset="0"/>
        <a:buChar char="•"/>
        <a:defRPr kumimoji="1" sz="4252" kern="1200">
          <a:solidFill>
            <a:schemeClr val="tx1"/>
          </a:solidFill>
          <a:latin typeface="+mn-lt"/>
          <a:ea typeface="+mn-ea"/>
          <a:cs typeface="+mn-cs"/>
        </a:defRPr>
      </a:lvl6pPr>
      <a:lvl7pPr marL="7019986" indent="-539999" algn="l" defTabSz="2159996" rtl="0" eaLnBrk="1" latinLnBrk="0" hangingPunct="1">
        <a:lnSpc>
          <a:spcPct val="90000"/>
        </a:lnSpc>
        <a:spcBef>
          <a:spcPts val="1181"/>
        </a:spcBef>
        <a:buFont typeface="Arial" panose="020B0604020202020204" pitchFamily="34" charset="0"/>
        <a:buChar char="•"/>
        <a:defRPr kumimoji="1" sz="4252" kern="1200">
          <a:solidFill>
            <a:schemeClr val="tx1"/>
          </a:solidFill>
          <a:latin typeface="+mn-lt"/>
          <a:ea typeface="+mn-ea"/>
          <a:cs typeface="+mn-cs"/>
        </a:defRPr>
      </a:lvl7pPr>
      <a:lvl8pPr marL="8099984" indent="-539999" algn="l" defTabSz="2159996" rtl="0" eaLnBrk="1" latinLnBrk="0" hangingPunct="1">
        <a:lnSpc>
          <a:spcPct val="90000"/>
        </a:lnSpc>
        <a:spcBef>
          <a:spcPts val="1181"/>
        </a:spcBef>
        <a:buFont typeface="Arial" panose="020B0604020202020204" pitchFamily="34" charset="0"/>
        <a:buChar char="•"/>
        <a:defRPr kumimoji="1" sz="4252" kern="1200">
          <a:solidFill>
            <a:schemeClr val="tx1"/>
          </a:solidFill>
          <a:latin typeface="+mn-lt"/>
          <a:ea typeface="+mn-ea"/>
          <a:cs typeface="+mn-cs"/>
        </a:defRPr>
      </a:lvl8pPr>
      <a:lvl9pPr marL="9179982" indent="-539999" algn="l" defTabSz="2159996" rtl="0" eaLnBrk="1" latinLnBrk="0" hangingPunct="1">
        <a:lnSpc>
          <a:spcPct val="90000"/>
        </a:lnSpc>
        <a:spcBef>
          <a:spcPts val="1181"/>
        </a:spcBef>
        <a:buFont typeface="Arial" panose="020B0604020202020204" pitchFamily="34" charset="0"/>
        <a:buChar char="•"/>
        <a:defRPr kumimoji="1" sz="4252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159996" rtl="0" eaLnBrk="1" latinLnBrk="0" hangingPunct="1">
        <a:defRPr kumimoji="1" sz="4252" kern="1200">
          <a:solidFill>
            <a:schemeClr val="tx1"/>
          </a:solidFill>
          <a:latin typeface="+mn-lt"/>
          <a:ea typeface="+mn-ea"/>
          <a:cs typeface="+mn-cs"/>
        </a:defRPr>
      </a:lvl1pPr>
      <a:lvl2pPr marL="1079998" algn="l" defTabSz="2159996" rtl="0" eaLnBrk="1" latinLnBrk="0" hangingPunct="1">
        <a:defRPr kumimoji="1" sz="4252" kern="1200">
          <a:solidFill>
            <a:schemeClr val="tx1"/>
          </a:solidFill>
          <a:latin typeface="+mn-lt"/>
          <a:ea typeface="+mn-ea"/>
          <a:cs typeface="+mn-cs"/>
        </a:defRPr>
      </a:lvl2pPr>
      <a:lvl3pPr marL="2159996" algn="l" defTabSz="2159996" rtl="0" eaLnBrk="1" latinLnBrk="0" hangingPunct="1">
        <a:defRPr kumimoji="1" sz="4252" kern="1200">
          <a:solidFill>
            <a:schemeClr val="tx1"/>
          </a:solidFill>
          <a:latin typeface="+mn-lt"/>
          <a:ea typeface="+mn-ea"/>
          <a:cs typeface="+mn-cs"/>
        </a:defRPr>
      </a:lvl3pPr>
      <a:lvl4pPr marL="3239994" algn="l" defTabSz="2159996" rtl="0" eaLnBrk="1" latinLnBrk="0" hangingPunct="1">
        <a:defRPr kumimoji="1" sz="4252" kern="1200">
          <a:solidFill>
            <a:schemeClr val="tx1"/>
          </a:solidFill>
          <a:latin typeface="+mn-lt"/>
          <a:ea typeface="+mn-ea"/>
          <a:cs typeface="+mn-cs"/>
        </a:defRPr>
      </a:lvl4pPr>
      <a:lvl5pPr marL="4319991" algn="l" defTabSz="2159996" rtl="0" eaLnBrk="1" latinLnBrk="0" hangingPunct="1">
        <a:defRPr kumimoji="1" sz="4252" kern="1200">
          <a:solidFill>
            <a:schemeClr val="tx1"/>
          </a:solidFill>
          <a:latin typeface="+mn-lt"/>
          <a:ea typeface="+mn-ea"/>
          <a:cs typeface="+mn-cs"/>
        </a:defRPr>
      </a:lvl5pPr>
      <a:lvl6pPr marL="5399989" algn="l" defTabSz="2159996" rtl="0" eaLnBrk="1" latinLnBrk="0" hangingPunct="1">
        <a:defRPr kumimoji="1" sz="4252" kern="1200">
          <a:solidFill>
            <a:schemeClr val="tx1"/>
          </a:solidFill>
          <a:latin typeface="+mn-lt"/>
          <a:ea typeface="+mn-ea"/>
          <a:cs typeface="+mn-cs"/>
        </a:defRPr>
      </a:lvl6pPr>
      <a:lvl7pPr marL="6479987" algn="l" defTabSz="2159996" rtl="0" eaLnBrk="1" latinLnBrk="0" hangingPunct="1">
        <a:defRPr kumimoji="1" sz="4252" kern="1200">
          <a:solidFill>
            <a:schemeClr val="tx1"/>
          </a:solidFill>
          <a:latin typeface="+mn-lt"/>
          <a:ea typeface="+mn-ea"/>
          <a:cs typeface="+mn-cs"/>
        </a:defRPr>
      </a:lvl7pPr>
      <a:lvl8pPr marL="7559985" algn="l" defTabSz="2159996" rtl="0" eaLnBrk="1" latinLnBrk="0" hangingPunct="1">
        <a:defRPr kumimoji="1" sz="4252" kern="1200">
          <a:solidFill>
            <a:schemeClr val="tx1"/>
          </a:solidFill>
          <a:latin typeface="+mn-lt"/>
          <a:ea typeface="+mn-ea"/>
          <a:cs typeface="+mn-cs"/>
        </a:defRPr>
      </a:lvl8pPr>
      <a:lvl9pPr marL="8639983" algn="l" defTabSz="2159996" rtl="0" eaLnBrk="1" latinLnBrk="0" hangingPunct="1">
        <a:defRPr kumimoji="1" sz="4252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emf"/><Relationship Id="rId7" Type="http://schemas.openxmlformats.org/officeDocument/2006/relationships/image" Target="../media/image6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emf"/><Relationship Id="rId4" Type="http://schemas.openxmlformats.org/officeDocument/2006/relationships/image" Target="../media/image3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正方形/長方形 7"/>
          <p:cNvSpPr/>
          <p:nvPr/>
        </p:nvSpPr>
        <p:spPr>
          <a:xfrm>
            <a:off x="131277" y="1874669"/>
            <a:ext cx="13898135" cy="3163234"/>
          </a:xfrm>
          <a:prstGeom prst="rect">
            <a:avLst/>
          </a:prstGeom>
          <a:noFill/>
          <a:ln w="28575" cap="rnd">
            <a:solidFill>
              <a:srgbClr val="0070C0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2525013" y="192109"/>
            <a:ext cx="2375041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ja-JP" altLang="en-US" sz="4400" b="1" dirty="0" smtClean="0">
                <a:latin typeface="+mj-lt"/>
                <a:ea typeface="+mj-ea"/>
              </a:rPr>
              <a:t>タイトル タイトル タイトル タイトル タイトル タイトル（</a:t>
            </a:r>
            <a:r>
              <a:rPr kumimoji="1" lang="en-US" altLang="ja-JP" sz="4400" b="1" dirty="0" smtClean="0">
                <a:latin typeface="+mj-lt"/>
                <a:ea typeface="+mj-ea"/>
              </a:rPr>
              <a:t>MS</a:t>
            </a:r>
            <a:r>
              <a:rPr kumimoji="1" lang="ja-JP" altLang="en-US" sz="4400" b="1" dirty="0" smtClean="0">
                <a:latin typeface="+mj-lt"/>
                <a:ea typeface="+mj-ea"/>
              </a:rPr>
              <a:t>ゴシック</a:t>
            </a:r>
            <a:r>
              <a:rPr lang="ja-JP" altLang="en-US" sz="4400" b="1" dirty="0">
                <a:latin typeface="+mj-lt"/>
                <a:ea typeface="+mj-ea"/>
              </a:rPr>
              <a:t>／</a:t>
            </a:r>
            <a:r>
              <a:rPr kumimoji="1" lang="en-US" altLang="ja-JP" sz="4400" b="1" dirty="0" smtClean="0">
                <a:latin typeface="+mj-lt"/>
                <a:ea typeface="+mj-ea"/>
              </a:rPr>
              <a:t>Arial</a:t>
            </a:r>
            <a:r>
              <a:rPr kumimoji="1" lang="ja-JP" altLang="en-US" sz="4400" b="1" dirty="0" err="1" smtClean="0">
                <a:latin typeface="+mj-lt"/>
                <a:ea typeface="+mj-ea"/>
              </a:rPr>
              <a:t>、</a:t>
            </a:r>
            <a:r>
              <a:rPr kumimoji="1" lang="en-US" altLang="ja-JP" sz="4400" b="1" dirty="0" smtClean="0">
                <a:latin typeface="+mj-lt"/>
                <a:ea typeface="+mj-ea"/>
              </a:rPr>
              <a:t>44 </a:t>
            </a:r>
            <a:r>
              <a:rPr kumimoji="1" lang="en-US" altLang="ja-JP" sz="4400" b="1" dirty="0" err="1" smtClean="0">
                <a:latin typeface="+mj-lt"/>
                <a:ea typeface="+mj-ea"/>
              </a:rPr>
              <a:t>pt</a:t>
            </a:r>
            <a:r>
              <a:rPr kumimoji="1" lang="ja-JP" altLang="en-US" sz="4400" b="1" dirty="0" smtClean="0">
                <a:latin typeface="+mj-lt"/>
                <a:ea typeface="+mj-ea"/>
              </a:rPr>
              <a:t>）</a:t>
            </a:r>
            <a:r>
              <a:rPr kumimoji="1" lang="en-US" altLang="ja-JP" sz="4400" b="1" dirty="0" smtClean="0">
                <a:latin typeface="+mj-lt"/>
                <a:ea typeface="+mj-ea"/>
              </a:rPr>
              <a:t>Bold</a:t>
            </a:r>
            <a:endParaRPr kumimoji="1" lang="ja-JP" altLang="en-US" sz="4400" b="1" dirty="0">
              <a:latin typeface="+mj-lt"/>
              <a:ea typeface="+mj-ea"/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134993" y="2622308"/>
            <a:ext cx="61542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400" dirty="0" smtClean="0"/>
              <a:t>本文</a:t>
            </a:r>
            <a:r>
              <a:rPr lang="ja-JP" altLang="en-US" sz="2400" dirty="0"/>
              <a:t>（</a:t>
            </a:r>
            <a:r>
              <a:rPr kumimoji="1" lang="en-US" altLang="ja-JP" sz="2400" dirty="0" smtClean="0"/>
              <a:t>MS</a:t>
            </a:r>
            <a:r>
              <a:rPr kumimoji="1" lang="ja-JP" altLang="en-US" sz="2400" dirty="0" smtClean="0"/>
              <a:t>ゴシック</a:t>
            </a:r>
            <a:r>
              <a:rPr kumimoji="1" lang="ja-JP" altLang="en-US" sz="2400" dirty="0" smtClean="0"/>
              <a:t>、推奨</a:t>
            </a:r>
            <a:r>
              <a:rPr kumimoji="1" lang="en-US" altLang="ja-JP" sz="2400" dirty="0" smtClean="0"/>
              <a:t>24 </a:t>
            </a:r>
            <a:r>
              <a:rPr kumimoji="1" lang="en-US" altLang="ja-JP" sz="2400" dirty="0" err="1" smtClean="0"/>
              <a:t>pt</a:t>
            </a:r>
            <a:r>
              <a:rPr kumimoji="1" lang="ja-JP" altLang="en-US" sz="2400" dirty="0" err="1" smtClean="0"/>
              <a:t>、</a:t>
            </a:r>
            <a:r>
              <a:rPr kumimoji="1" lang="ja-JP" altLang="en-US" sz="1600" dirty="0" smtClean="0"/>
              <a:t>最小</a:t>
            </a:r>
            <a:r>
              <a:rPr kumimoji="1" lang="en-US" altLang="ja-JP" sz="1600" dirty="0" smtClean="0"/>
              <a:t>16 </a:t>
            </a:r>
            <a:r>
              <a:rPr kumimoji="1" lang="en-US" altLang="ja-JP" sz="1600" dirty="0" err="1" smtClean="0"/>
              <a:t>pt</a:t>
            </a:r>
            <a:r>
              <a:rPr kumimoji="1" lang="en-US" altLang="ja-JP" sz="1600" dirty="0" smtClean="0"/>
              <a:t> </a:t>
            </a:r>
            <a:r>
              <a:rPr kumimoji="1" lang="ja-JP" altLang="en-US" sz="1600" dirty="0" smtClean="0"/>
              <a:t>～</a:t>
            </a:r>
            <a:r>
              <a:rPr kumimoji="1" lang="ja-JP" altLang="en-US" sz="2400" dirty="0" smtClean="0"/>
              <a:t>）</a:t>
            </a:r>
            <a:endParaRPr kumimoji="1" lang="ja-JP" altLang="en-US" sz="2400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5694946" y="1067997"/>
            <a:ext cx="1741053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ja-JP" altLang="en-US" sz="2800" dirty="0" smtClean="0"/>
              <a:t>著者</a:t>
            </a:r>
            <a:r>
              <a:rPr lang="en-US" altLang="ja-JP" sz="2800" baseline="30000" dirty="0" smtClean="0"/>
              <a:t>1</a:t>
            </a:r>
            <a:r>
              <a:rPr lang="ja-JP" altLang="en-US" sz="2800" dirty="0" err="1" smtClean="0"/>
              <a:t>、</a:t>
            </a:r>
            <a:r>
              <a:rPr lang="ja-JP" altLang="en-US" sz="2800" dirty="0" smtClean="0"/>
              <a:t>著者</a:t>
            </a:r>
            <a:r>
              <a:rPr lang="en-US" altLang="ja-JP" sz="2800" baseline="30000" dirty="0" smtClean="0"/>
              <a:t>2</a:t>
            </a:r>
            <a:r>
              <a:rPr lang="ja-JP" altLang="en-US" sz="2800" dirty="0" err="1" smtClean="0"/>
              <a:t>、</a:t>
            </a:r>
            <a:r>
              <a:rPr lang="ja-JP" altLang="en-US" sz="2800" dirty="0" smtClean="0"/>
              <a:t>著者</a:t>
            </a:r>
            <a:r>
              <a:rPr lang="en-US" altLang="ja-JP" sz="2800" baseline="30000" dirty="0" smtClean="0"/>
              <a:t>3</a:t>
            </a:r>
            <a:r>
              <a:rPr lang="ja-JP" altLang="en-US" sz="2800" dirty="0" err="1" smtClean="0"/>
              <a:t>、</a:t>
            </a:r>
            <a:r>
              <a:rPr lang="ja-JP" altLang="en-US" sz="2800" dirty="0" smtClean="0"/>
              <a:t>著者</a:t>
            </a:r>
            <a:r>
              <a:rPr lang="en-US" altLang="ja-JP" sz="2800" baseline="30000" dirty="0" smtClean="0"/>
              <a:t>4</a:t>
            </a:r>
            <a:r>
              <a:rPr lang="ja-JP" altLang="en-US" sz="2800" dirty="0" smtClean="0"/>
              <a:t>：</a:t>
            </a:r>
            <a:r>
              <a:rPr lang="en-US" altLang="ja-JP" sz="2800" baseline="30000" dirty="0" smtClean="0"/>
              <a:t>1</a:t>
            </a:r>
            <a:r>
              <a:rPr lang="ja-JP" altLang="en-US" sz="2800" dirty="0" smtClean="0"/>
              <a:t>所属略称、</a:t>
            </a:r>
            <a:r>
              <a:rPr lang="en-US" altLang="ja-JP" sz="2800" baseline="30000" dirty="0" smtClean="0"/>
              <a:t>2</a:t>
            </a:r>
            <a:r>
              <a:rPr lang="ja-JP" altLang="en-US" sz="2800" dirty="0" smtClean="0"/>
              <a:t>所属略称、</a:t>
            </a:r>
            <a:r>
              <a:rPr lang="en-US" altLang="ja-JP" sz="2800" baseline="30000" dirty="0" smtClean="0"/>
              <a:t>3</a:t>
            </a:r>
            <a:r>
              <a:rPr lang="ja-JP" altLang="en-US" sz="2800" dirty="0" smtClean="0"/>
              <a:t>所属略称、</a:t>
            </a:r>
            <a:r>
              <a:rPr lang="en-US" altLang="ja-JP" sz="2800" baseline="30000" dirty="0" smtClean="0"/>
              <a:t>4</a:t>
            </a:r>
            <a:r>
              <a:rPr lang="ja-JP" altLang="en-US" sz="2800" dirty="0" smtClean="0"/>
              <a:t>所属略称</a:t>
            </a:r>
            <a:r>
              <a:rPr kumimoji="1" lang="ja-JP" altLang="en-US" sz="2800" dirty="0" smtClean="0"/>
              <a:t>（</a:t>
            </a:r>
            <a:r>
              <a:rPr kumimoji="1" lang="en-US" altLang="ja-JP" sz="2800" dirty="0" smtClean="0"/>
              <a:t>MS </a:t>
            </a:r>
            <a:r>
              <a:rPr kumimoji="1" lang="ja-JP" altLang="en-US" sz="2800" dirty="0" smtClean="0"/>
              <a:t>ゴシック／</a:t>
            </a:r>
            <a:r>
              <a:rPr kumimoji="1" lang="en-US" altLang="ja-JP" sz="2800" dirty="0" smtClean="0"/>
              <a:t>Arial</a:t>
            </a:r>
            <a:r>
              <a:rPr kumimoji="1" lang="ja-JP" altLang="en-US" sz="2800" dirty="0" err="1" smtClean="0"/>
              <a:t>、</a:t>
            </a:r>
            <a:r>
              <a:rPr lang="en-US" altLang="ja-JP" sz="2800" dirty="0" smtClean="0"/>
              <a:t>28</a:t>
            </a:r>
            <a:r>
              <a:rPr kumimoji="1" lang="en-US" altLang="ja-JP" sz="2800" dirty="0" smtClean="0"/>
              <a:t> </a:t>
            </a:r>
            <a:r>
              <a:rPr kumimoji="1" lang="en-US" altLang="ja-JP" sz="2800" dirty="0" err="1" smtClean="0"/>
              <a:t>pt</a:t>
            </a:r>
            <a:r>
              <a:rPr kumimoji="1" lang="ja-JP" altLang="en-US" sz="2800" dirty="0" smtClean="0"/>
              <a:t>）</a:t>
            </a:r>
            <a:endParaRPr kumimoji="1" lang="ja-JP" altLang="en-US" sz="2800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134993" y="1874669"/>
            <a:ext cx="896110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3200" b="1" dirty="0" smtClean="0"/>
              <a:t>はじめ</a:t>
            </a:r>
            <a:r>
              <a:rPr lang="ja-JP" altLang="en-US" sz="3200" b="1" dirty="0"/>
              <a:t>に</a:t>
            </a:r>
            <a:r>
              <a:rPr kumimoji="1" lang="ja-JP" altLang="en-US" sz="3200" b="1" dirty="0" smtClean="0"/>
              <a:t>（</a:t>
            </a:r>
            <a:r>
              <a:rPr kumimoji="1" lang="en-US" altLang="ja-JP" sz="3200" b="1" dirty="0" smtClean="0"/>
              <a:t>MS </a:t>
            </a:r>
            <a:r>
              <a:rPr kumimoji="1" lang="ja-JP" altLang="en-US" sz="3200" b="1" dirty="0" smtClean="0"/>
              <a:t>ゴシック／</a:t>
            </a:r>
            <a:r>
              <a:rPr kumimoji="1" lang="en-US" altLang="ja-JP" sz="3200" b="1" dirty="0" smtClean="0"/>
              <a:t>Arial</a:t>
            </a:r>
            <a:r>
              <a:rPr kumimoji="1" lang="ja-JP" altLang="en-US" sz="3200" b="1" dirty="0" err="1" smtClean="0"/>
              <a:t>、</a:t>
            </a:r>
            <a:r>
              <a:rPr kumimoji="1" lang="en-US" altLang="ja-JP" sz="3200" b="1" dirty="0" smtClean="0"/>
              <a:t>32 </a:t>
            </a:r>
            <a:r>
              <a:rPr kumimoji="1" lang="en-US" altLang="ja-JP" sz="3200" b="1" dirty="0" err="1" smtClean="0"/>
              <a:t>pt</a:t>
            </a:r>
            <a:r>
              <a:rPr kumimoji="1" lang="ja-JP" altLang="en-US" sz="3200" b="1" dirty="0" smtClean="0"/>
              <a:t>～</a:t>
            </a:r>
            <a:r>
              <a:rPr kumimoji="1" lang="ja-JP" altLang="en-US" sz="3200" b="1" dirty="0" smtClean="0"/>
              <a:t>）太字</a:t>
            </a:r>
            <a:endParaRPr kumimoji="1" lang="ja-JP" altLang="en-US" sz="3200" b="1" dirty="0"/>
          </a:p>
        </p:txBody>
      </p:sp>
      <p:sp>
        <p:nvSpPr>
          <p:cNvPr id="13" name="正方形/長方形 12"/>
          <p:cNvSpPr/>
          <p:nvPr/>
        </p:nvSpPr>
        <p:spPr>
          <a:xfrm>
            <a:off x="14226396" y="1870953"/>
            <a:ext cx="13894419" cy="7783115"/>
          </a:xfrm>
          <a:prstGeom prst="rect">
            <a:avLst/>
          </a:prstGeom>
          <a:noFill/>
          <a:ln w="28575" cap="rnd">
            <a:solidFill>
              <a:srgbClr val="0070C0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4000"/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14226396" y="2622308"/>
            <a:ext cx="449353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400" dirty="0" smtClean="0"/>
              <a:t>本文</a:t>
            </a:r>
            <a:r>
              <a:rPr lang="ja-JP" altLang="en-US" sz="2400" dirty="0"/>
              <a:t>（</a:t>
            </a:r>
            <a:r>
              <a:rPr kumimoji="1" lang="en-US" altLang="ja-JP" sz="2400" dirty="0" smtClean="0"/>
              <a:t>MS</a:t>
            </a:r>
            <a:r>
              <a:rPr kumimoji="1" lang="ja-JP" altLang="en-US" sz="2400" dirty="0" smtClean="0"/>
              <a:t>ゴシック、</a:t>
            </a:r>
            <a:r>
              <a:rPr kumimoji="1" lang="en-US" altLang="ja-JP" sz="2400" dirty="0" smtClean="0"/>
              <a:t>24 </a:t>
            </a:r>
            <a:r>
              <a:rPr kumimoji="1" lang="en-US" altLang="ja-JP" sz="2400" dirty="0" err="1" smtClean="0"/>
              <a:t>pt</a:t>
            </a:r>
            <a:r>
              <a:rPr kumimoji="1" lang="en-US" altLang="ja-JP" sz="2400" dirty="0" smtClean="0"/>
              <a:t> </a:t>
            </a:r>
            <a:r>
              <a:rPr kumimoji="1" lang="ja-JP" altLang="en-US" sz="2400" dirty="0" smtClean="0"/>
              <a:t>～）</a:t>
            </a:r>
            <a:endParaRPr kumimoji="1" lang="ja-JP" altLang="en-US" sz="2400" dirty="0"/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14226396" y="1870953"/>
            <a:ext cx="1019702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3200" b="1" dirty="0" smtClean="0"/>
              <a:t>実験・計算方法</a:t>
            </a:r>
            <a:r>
              <a:rPr kumimoji="1" lang="ja-JP" altLang="en-US" sz="3200" b="1" dirty="0" smtClean="0"/>
              <a:t>（</a:t>
            </a:r>
            <a:r>
              <a:rPr kumimoji="1" lang="en-US" altLang="ja-JP" sz="3200" b="1" dirty="0" smtClean="0"/>
              <a:t>MS </a:t>
            </a:r>
            <a:r>
              <a:rPr kumimoji="1" lang="ja-JP" altLang="en-US" sz="3200" b="1" dirty="0" smtClean="0"/>
              <a:t>ゴシック／</a:t>
            </a:r>
            <a:r>
              <a:rPr kumimoji="1" lang="en-US" altLang="ja-JP" sz="3200" b="1" dirty="0" smtClean="0"/>
              <a:t>Arial</a:t>
            </a:r>
            <a:r>
              <a:rPr kumimoji="1" lang="ja-JP" altLang="en-US" sz="3200" b="1" dirty="0" err="1" smtClean="0"/>
              <a:t>、</a:t>
            </a:r>
            <a:r>
              <a:rPr kumimoji="1" lang="en-US" altLang="ja-JP" sz="3200" b="1" dirty="0" smtClean="0"/>
              <a:t>32 </a:t>
            </a:r>
            <a:r>
              <a:rPr kumimoji="1" lang="en-US" altLang="ja-JP" sz="3200" b="1" dirty="0" err="1" smtClean="0"/>
              <a:t>pt</a:t>
            </a:r>
            <a:r>
              <a:rPr kumimoji="1" lang="ja-JP" altLang="en-US" sz="3200" b="1" dirty="0" smtClean="0"/>
              <a:t>～</a:t>
            </a:r>
            <a:r>
              <a:rPr kumimoji="1" lang="ja-JP" altLang="en-US" sz="3200" b="1" dirty="0" smtClean="0"/>
              <a:t>）太字</a:t>
            </a:r>
            <a:endParaRPr kumimoji="1" lang="ja-JP" altLang="en-US" sz="3200" b="1" dirty="0"/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19234613" y="5520951"/>
            <a:ext cx="387798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ja-JP" altLang="en-US" sz="3600" dirty="0" smtClean="0"/>
              <a:t>図・表・数式など</a:t>
            </a:r>
            <a:endParaRPr kumimoji="1" lang="ja-JP" altLang="en-US" sz="3600" dirty="0"/>
          </a:p>
        </p:txBody>
      </p:sp>
      <p:sp>
        <p:nvSpPr>
          <p:cNvPr id="17" name="正方形/長方形 16"/>
          <p:cNvSpPr/>
          <p:nvPr/>
        </p:nvSpPr>
        <p:spPr>
          <a:xfrm>
            <a:off x="131277" y="5305971"/>
            <a:ext cx="13894419" cy="9618469"/>
          </a:xfrm>
          <a:prstGeom prst="rect">
            <a:avLst/>
          </a:prstGeom>
          <a:noFill/>
          <a:ln w="28575" cap="rnd">
            <a:solidFill>
              <a:srgbClr val="0070C0"/>
            </a:solidFill>
            <a:rou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480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9" name="テキスト ボックス 18"/>
          <p:cNvSpPr txBox="1"/>
          <p:nvPr/>
        </p:nvSpPr>
        <p:spPr>
          <a:xfrm>
            <a:off x="131277" y="5305971"/>
            <a:ext cx="937307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3200" b="1" dirty="0" smtClean="0"/>
              <a:t>結果・考察</a:t>
            </a:r>
            <a:r>
              <a:rPr kumimoji="1" lang="ja-JP" altLang="en-US" sz="3200" b="1" dirty="0" smtClean="0"/>
              <a:t>（</a:t>
            </a:r>
            <a:r>
              <a:rPr kumimoji="1" lang="en-US" altLang="ja-JP" sz="3200" b="1" dirty="0" smtClean="0"/>
              <a:t>MS </a:t>
            </a:r>
            <a:r>
              <a:rPr kumimoji="1" lang="ja-JP" altLang="en-US" sz="3200" b="1" dirty="0" smtClean="0"/>
              <a:t>ゴシック／</a:t>
            </a:r>
            <a:r>
              <a:rPr kumimoji="1" lang="en-US" altLang="ja-JP" sz="3200" b="1" dirty="0" smtClean="0"/>
              <a:t>Arial</a:t>
            </a:r>
            <a:r>
              <a:rPr kumimoji="1" lang="ja-JP" altLang="en-US" sz="3200" b="1" dirty="0" err="1" smtClean="0"/>
              <a:t>、</a:t>
            </a:r>
            <a:r>
              <a:rPr kumimoji="1" lang="en-US" altLang="ja-JP" sz="3200" b="1" dirty="0" smtClean="0"/>
              <a:t>32 </a:t>
            </a:r>
            <a:r>
              <a:rPr kumimoji="1" lang="en-US" altLang="ja-JP" sz="3200" b="1" dirty="0" err="1" smtClean="0"/>
              <a:t>pt</a:t>
            </a:r>
            <a:r>
              <a:rPr kumimoji="1" lang="ja-JP" altLang="en-US" sz="3200" b="1" dirty="0" smtClean="0"/>
              <a:t>～</a:t>
            </a:r>
            <a:r>
              <a:rPr kumimoji="1" lang="ja-JP" altLang="en-US" sz="3200" b="1" dirty="0" smtClean="0"/>
              <a:t>）太字</a:t>
            </a:r>
            <a:endParaRPr kumimoji="1" lang="ja-JP" altLang="en-US" sz="3200" b="1" dirty="0"/>
          </a:p>
        </p:txBody>
      </p:sp>
      <p:sp>
        <p:nvSpPr>
          <p:cNvPr id="21" name="正方形/長方形 20"/>
          <p:cNvSpPr/>
          <p:nvPr/>
        </p:nvSpPr>
        <p:spPr>
          <a:xfrm>
            <a:off x="14226396" y="9922136"/>
            <a:ext cx="13890703" cy="5002304"/>
          </a:xfrm>
          <a:prstGeom prst="rect">
            <a:avLst/>
          </a:prstGeom>
          <a:noFill/>
          <a:ln w="28575" cap="rnd">
            <a:solidFill>
              <a:srgbClr val="0070C0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" name="テキスト ボックス 21"/>
          <p:cNvSpPr txBox="1"/>
          <p:nvPr/>
        </p:nvSpPr>
        <p:spPr>
          <a:xfrm>
            <a:off x="14226396" y="10757972"/>
            <a:ext cx="449353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400" dirty="0" smtClean="0"/>
              <a:t>本文</a:t>
            </a:r>
            <a:r>
              <a:rPr lang="ja-JP" altLang="en-US" sz="2400" dirty="0"/>
              <a:t>（</a:t>
            </a:r>
            <a:r>
              <a:rPr kumimoji="1" lang="en-US" altLang="ja-JP" sz="2400" dirty="0" smtClean="0"/>
              <a:t>MS</a:t>
            </a:r>
            <a:r>
              <a:rPr kumimoji="1" lang="ja-JP" altLang="en-US" sz="2400" dirty="0" smtClean="0"/>
              <a:t>ゴシック、</a:t>
            </a:r>
            <a:r>
              <a:rPr kumimoji="1" lang="en-US" altLang="ja-JP" sz="2400" dirty="0" smtClean="0"/>
              <a:t>24 </a:t>
            </a:r>
            <a:r>
              <a:rPr kumimoji="1" lang="en-US" altLang="ja-JP" sz="2400" dirty="0" err="1" smtClean="0"/>
              <a:t>pt</a:t>
            </a:r>
            <a:r>
              <a:rPr kumimoji="1" lang="en-US" altLang="ja-JP" sz="2400" dirty="0" smtClean="0"/>
              <a:t> </a:t>
            </a:r>
            <a:r>
              <a:rPr kumimoji="1" lang="ja-JP" altLang="en-US" sz="2400" dirty="0" smtClean="0"/>
              <a:t>～）</a:t>
            </a:r>
            <a:endParaRPr kumimoji="1" lang="ja-JP" altLang="en-US" sz="2400" dirty="0"/>
          </a:p>
        </p:txBody>
      </p:sp>
      <p:sp>
        <p:nvSpPr>
          <p:cNvPr id="23" name="テキスト ボックス 22"/>
          <p:cNvSpPr txBox="1"/>
          <p:nvPr/>
        </p:nvSpPr>
        <p:spPr>
          <a:xfrm>
            <a:off x="14226396" y="9922136"/>
            <a:ext cx="854913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3200" b="1" dirty="0" smtClean="0"/>
              <a:t>まとめ（</a:t>
            </a:r>
            <a:r>
              <a:rPr kumimoji="1" lang="en-US" altLang="ja-JP" sz="3200" b="1" dirty="0" smtClean="0"/>
              <a:t>MS </a:t>
            </a:r>
            <a:r>
              <a:rPr kumimoji="1" lang="ja-JP" altLang="en-US" sz="3200" b="1" dirty="0" smtClean="0"/>
              <a:t>ゴシック／</a:t>
            </a:r>
            <a:r>
              <a:rPr kumimoji="1" lang="en-US" altLang="ja-JP" sz="3200" b="1" dirty="0" smtClean="0"/>
              <a:t>Arial</a:t>
            </a:r>
            <a:r>
              <a:rPr kumimoji="1" lang="ja-JP" altLang="en-US" sz="3200" b="1" dirty="0" err="1" smtClean="0"/>
              <a:t>、</a:t>
            </a:r>
            <a:r>
              <a:rPr kumimoji="1" lang="en-US" altLang="ja-JP" sz="3200" b="1" dirty="0" smtClean="0"/>
              <a:t>32 </a:t>
            </a:r>
            <a:r>
              <a:rPr kumimoji="1" lang="en-US" altLang="ja-JP" sz="3200" b="1" dirty="0" err="1" smtClean="0"/>
              <a:t>pt</a:t>
            </a:r>
            <a:r>
              <a:rPr kumimoji="1" lang="ja-JP" altLang="en-US" sz="3200" b="1" dirty="0" smtClean="0"/>
              <a:t>～</a:t>
            </a:r>
            <a:r>
              <a:rPr kumimoji="1" lang="ja-JP" altLang="en-US" sz="3200" b="1" dirty="0" smtClean="0"/>
              <a:t>）太字</a:t>
            </a:r>
            <a:endParaRPr kumimoji="1" lang="ja-JP" altLang="en-US" sz="3200" b="1" dirty="0"/>
          </a:p>
        </p:txBody>
      </p:sp>
      <p:sp>
        <p:nvSpPr>
          <p:cNvPr id="25" name="テキスト ボックス 24"/>
          <p:cNvSpPr txBox="1"/>
          <p:nvPr/>
        </p:nvSpPr>
        <p:spPr>
          <a:xfrm>
            <a:off x="451509" y="15064129"/>
            <a:ext cx="1298785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400" dirty="0" smtClean="0"/>
              <a:t>謝辞 ／ </a:t>
            </a:r>
            <a:r>
              <a:rPr kumimoji="1" lang="en-US" altLang="ja-JP" sz="2400" dirty="0" smtClean="0"/>
              <a:t>[1] </a:t>
            </a:r>
            <a:r>
              <a:rPr kumimoji="1" lang="ja-JP" altLang="en-US" sz="2400" dirty="0" smtClean="0"/>
              <a:t>参考文献、</a:t>
            </a:r>
            <a:r>
              <a:rPr kumimoji="1" lang="en-US" altLang="ja-JP" sz="2400" dirty="0" smtClean="0"/>
              <a:t>[2] </a:t>
            </a:r>
            <a:r>
              <a:rPr kumimoji="1" lang="ja-JP" altLang="en-US" sz="2400" dirty="0" smtClean="0"/>
              <a:t>参考文献</a:t>
            </a:r>
            <a:r>
              <a:rPr lang="ja-JP" altLang="en-US" sz="2400" dirty="0" smtClean="0"/>
              <a:t>、</a:t>
            </a:r>
            <a:r>
              <a:rPr lang="en-US" altLang="ja-JP" sz="2400" dirty="0" smtClean="0"/>
              <a:t>[3] </a:t>
            </a:r>
            <a:r>
              <a:rPr lang="ja-JP" altLang="en-US" sz="2400" dirty="0" smtClean="0"/>
              <a:t>参考文献、</a:t>
            </a:r>
            <a:r>
              <a:rPr lang="en-US" altLang="ja-JP" sz="2400" dirty="0" smtClean="0"/>
              <a:t>[4] </a:t>
            </a:r>
            <a:r>
              <a:rPr lang="ja-JP" altLang="en-US" sz="2400" dirty="0" smtClean="0"/>
              <a:t>参考文献</a:t>
            </a:r>
            <a:r>
              <a:rPr kumimoji="1" lang="ja-JP" altLang="en-US" sz="2400" dirty="0" smtClean="0"/>
              <a:t>（</a:t>
            </a:r>
            <a:r>
              <a:rPr kumimoji="1" lang="en-US" altLang="ja-JP" sz="2400" dirty="0" smtClean="0"/>
              <a:t>MS</a:t>
            </a:r>
            <a:r>
              <a:rPr kumimoji="1" lang="ja-JP" altLang="en-US" sz="2400" dirty="0" smtClean="0"/>
              <a:t>ゴシック／</a:t>
            </a:r>
            <a:r>
              <a:rPr kumimoji="1" lang="en-US" altLang="ja-JP" sz="2400" dirty="0" smtClean="0"/>
              <a:t>Arial</a:t>
            </a:r>
            <a:r>
              <a:rPr kumimoji="1" lang="ja-JP" altLang="en-US" sz="2400" dirty="0" err="1" smtClean="0"/>
              <a:t>、</a:t>
            </a:r>
            <a:r>
              <a:rPr kumimoji="1" lang="en-US" altLang="ja-JP" sz="2400" dirty="0" smtClean="0"/>
              <a:t>24 </a:t>
            </a:r>
            <a:r>
              <a:rPr kumimoji="1" lang="en-US" altLang="ja-JP" sz="2400" dirty="0" err="1" smtClean="0"/>
              <a:t>pt</a:t>
            </a:r>
            <a:r>
              <a:rPr kumimoji="1" lang="ja-JP" altLang="en-US" sz="2400" dirty="0" smtClean="0"/>
              <a:t>）</a:t>
            </a:r>
            <a:endParaRPr kumimoji="1" lang="ja-JP" altLang="en-US" sz="2400" dirty="0"/>
          </a:p>
        </p:txBody>
      </p:sp>
      <p:sp>
        <p:nvSpPr>
          <p:cNvPr id="26" name="テキスト ボックス 25"/>
          <p:cNvSpPr txBox="1"/>
          <p:nvPr/>
        </p:nvSpPr>
        <p:spPr>
          <a:xfrm>
            <a:off x="131277" y="3329697"/>
            <a:ext cx="1389441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ü"/>
            </a:pPr>
            <a:r>
              <a:rPr lang="ja-JP" altLang="en-US" sz="2400" dirty="0">
                <a:solidFill>
                  <a:srgbClr val="FF0000"/>
                </a:solidFill>
              </a:rPr>
              <a:t>ページ</a:t>
            </a:r>
            <a:r>
              <a:rPr kumimoji="1" lang="ja-JP" altLang="en-US" sz="2400" dirty="0" smtClean="0">
                <a:solidFill>
                  <a:srgbClr val="FF0000"/>
                </a:solidFill>
              </a:rPr>
              <a:t>サイズの比率は</a:t>
            </a:r>
            <a:r>
              <a:rPr kumimoji="1" lang="en-US" altLang="ja-JP" sz="2400" dirty="0" smtClean="0">
                <a:solidFill>
                  <a:srgbClr val="FF0000"/>
                </a:solidFill>
              </a:rPr>
              <a:t>W16</a:t>
            </a:r>
            <a:r>
              <a:rPr kumimoji="1" lang="ja-JP" altLang="en-US" sz="2400" dirty="0" smtClean="0">
                <a:solidFill>
                  <a:srgbClr val="FF0000"/>
                </a:solidFill>
              </a:rPr>
              <a:t>：</a:t>
            </a:r>
            <a:r>
              <a:rPr kumimoji="1" lang="en-US" altLang="ja-JP" sz="2400" dirty="0" smtClean="0">
                <a:solidFill>
                  <a:srgbClr val="FF0000"/>
                </a:solidFill>
              </a:rPr>
              <a:t>H9</a:t>
            </a:r>
            <a:r>
              <a:rPr kumimoji="1" lang="ja-JP" altLang="en-US" sz="2400" dirty="0" smtClean="0">
                <a:solidFill>
                  <a:srgbClr val="FF0000"/>
                </a:solidFill>
              </a:rPr>
              <a:t>としてください。</a:t>
            </a:r>
            <a:r>
              <a:rPr kumimoji="1" lang="en-US" altLang="ja-JP" sz="2400" dirty="0" smtClean="0">
                <a:solidFill>
                  <a:srgbClr val="FF0000"/>
                </a:solidFill>
              </a:rPr>
              <a:t/>
            </a:r>
            <a:br>
              <a:rPr kumimoji="1" lang="en-US" altLang="ja-JP" sz="2400" dirty="0" smtClean="0">
                <a:solidFill>
                  <a:srgbClr val="FF0000"/>
                </a:solidFill>
              </a:rPr>
            </a:br>
            <a:r>
              <a:rPr lang="ja-JP" altLang="en-US" sz="2400" dirty="0" smtClean="0">
                <a:solidFill>
                  <a:srgbClr val="FF0000"/>
                </a:solidFill>
              </a:rPr>
              <a:t>（</a:t>
            </a:r>
            <a:r>
              <a:rPr kumimoji="1" lang="ja-JP" altLang="en-US" sz="2400" dirty="0" smtClean="0">
                <a:solidFill>
                  <a:srgbClr val="FF0000"/>
                </a:solidFill>
              </a:rPr>
              <a:t>このテンプレートは</a:t>
            </a:r>
            <a:r>
              <a:rPr kumimoji="1" lang="en-US" altLang="ja-JP" sz="2400" dirty="0" smtClean="0">
                <a:solidFill>
                  <a:srgbClr val="FF0000"/>
                </a:solidFill>
              </a:rPr>
              <a:t>W90</a:t>
            </a:r>
            <a:r>
              <a:rPr kumimoji="1" lang="ja-JP" altLang="en-US" sz="2400" dirty="0" smtClean="0">
                <a:solidFill>
                  <a:srgbClr val="FF0000"/>
                </a:solidFill>
              </a:rPr>
              <a:t>：</a:t>
            </a:r>
            <a:r>
              <a:rPr kumimoji="1" lang="en-US" altLang="ja-JP" sz="2400" dirty="0" smtClean="0">
                <a:solidFill>
                  <a:srgbClr val="FF0000"/>
                </a:solidFill>
              </a:rPr>
              <a:t>H45 cm</a:t>
            </a:r>
            <a:r>
              <a:rPr kumimoji="1" lang="ja-JP" altLang="en-US" sz="2400" dirty="0" smtClean="0">
                <a:solidFill>
                  <a:srgbClr val="FF0000"/>
                </a:solidFill>
              </a:rPr>
              <a:t>としていますが適宜変更していただいて結構です。）</a:t>
            </a:r>
            <a:endParaRPr kumimoji="1" lang="en-US" altLang="ja-JP" sz="2400" dirty="0" smtClean="0">
              <a:solidFill>
                <a:srgbClr val="FF0000"/>
              </a:solidFill>
            </a:endParaRP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ja-JP" altLang="en-US" sz="2400" dirty="0" smtClean="0">
                <a:solidFill>
                  <a:srgbClr val="FF0000"/>
                </a:solidFill>
              </a:rPr>
              <a:t>このページは見本</a:t>
            </a:r>
            <a:r>
              <a:rPr lang="ja-JP" altLang="en-US" sz="2400" dirty="0">
                <a:solidFill>
                  <a:srgbClr val="FF0000"/>
                </a:solidFill>
              </a:rPr>
              <a:t>です</a:t>
            </a:r>
            <a:r>
              <a:rPr lang="ja-JP" altLang="en-US" sz="2400" dirty="0" smtClean="0">
                <a:solidFill>
                  <a:srgbClr val="FF0000"/>
                </a:solidFill>
              </a:rPr>
              <a:t>。枠組みレイアウトなど</a:t>
            </a:r>
            <a:r>
              <a:rPr lang="ja-JP" altLang="en-US" sz="2400" dirty="0">
                <a:solidFill>
                  <a:srgbClr val="FF0000"/>
                </a:solidFill>
              </a:rPr>
              <a:t>自由にアレンジして頂いて構いません</a:t>
            </a:r>
            <a:r>
              <a:rPr lang="ja-JP" altLang="en-US" sz="2400" dirty="0" smtClean="0">
                <a:solidFill>
                  <a:srgbClr val="FF0000"/>
                </a:solidFill>
              </a:rPr>
              <a:t>。</a:t>
            </a:r>
            <a:endParaRPr lang="en-US" altLang="ja-JP" sz="2400" dirty="0">
              <a:solidFill>
                <a:srgbClr val="FF0000"/>
              </a:solidFill>
            </a:endParaRPr>
          </a:p>
        </p:txBody>
      </p:sp>
      <p:grpSp>
        <p:nvGrpSpPr>
          <p:cNvPr id="31" name="グループ化 30"/>
          <p:cNvGrpSpPr/>
          <p:nvPr/>
        </p:nvGrpSpPr>
        <p:grpSpPr>
          <a:xfrm>
            <a:off x="198354" y="15615663"/>
            <a:ext cx="28006570" cy="584775"/>
            <a:chOff x="198354" y="15615663"/>
            <a:chExt cx="28006570" cy="584775"/>
          </a:xfrm>
        </p:grpSpPr>
        <p:sp>
          <p:nvSpPr>
            <p:cNvPr id="27" name="テキスト ボックス 26"/>
            <p:cNvSpPr txBox="1"/>
            <p:nvPr/>
          </p:nvSpPr>
          <p:spPr>
            <a:xfrm>
              <a:off x="13750034" y="15615663"/>
              <a:ext cx="1300356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kumimoji="1" lang="en-US" altLang="ja-JP" sz="3200" dirty="0" smtClean="0">
                  <a:solidFill>
                    <a:srgbClr val="00B050"/>
                  </a:solidFill>
                </a:rPr>
                <a:t>90 cm</a:t>
              </a:r>
              <a:endParaRPr kumimoji="1" lang="ja-JP" altLang="en-US" sz="3200" dirty="0">
                <a:solidFill>
                  <a:srgbClr val="00B050"/>
                </a:solidFill>
              </a:endParaRPr>
            </a:p>
          </p:txBody>
        </p:sp>
        <p:cxnSp>
          <p:nvCxnSpPr>
            <p:cNvPr id="29" name="直線矢印コネクタ 28"/>
            <p:cNvCxnSpPr/>
            <p:nvPr/>
          </p:nvCxnSpPr>
          <p:spPr>
            <a:xfrm flipH="1">
              <a:off x="198354" y="15908050"/>
              <a:ext cx="13320000" cy="0"/>
            </a:xfrm>
            <a:prstGeom prst="straightConnector1">
              <a:avLst/>
            </a:prstGeom>
            <a:ln cap="rnd">
              <a:solidFill>
                <a:srgbClr val="00B050"/>
              </a:solidFill>
              <a:round/>
              <a:headEnd type="none" w="lg" len="lg"/>
              <a:tailEnd type="arrow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直線矢印コネクタ 29"/>
            <p:cNvCxnSpPr/>
            <p:nvPr/>
          </p:nvCxnSpPr>
          <p:spPr>
            <a:xfrm rot="10800000" flipH="1">
              <a:off x="15388924" y="15908050"/>
              <a:ext cx="12816000" cy="0"/>
            </a:xfrm>
            <a:prstGeom prst="straightConnector1">
              <a:avLst/>
            </a:prstGeom>
            <a:ln cap="rnd">
              <a:solidFill>
                <a:srgbClr val="00B050"/>
              </a:solidFill>
              <a:round/>
              <a:headEnd type="none" w="lg" len="lg"/>
              <a:tailEnd type="arrow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2" name="グループ化 31"/>
          <p:cNvGrpSpPr/>
          <p:nvPr/>
        </p:nvGrpSpPr>
        <p:grpSpPr>
          <a:xfrm rot="16200000">
            <a:off x="20857470" y="7687552"/>
            <a:ext cx="15301225" cy="584775"/>
            <a:chOff x="6887918" y="15615664"/>
            <a:chExt cx="15301225" cy="584775"/>
          </a:xfrm>
        </p:grpSpPr>
        <p:sp>
          <p:nvSpPr>
            <p:cNvPr id="33" name="テキスト ボックス 32"/>
            <p:cNvSpPr txBox="1"/>
            <p:nvPr/>
          </p:nvSpPr>
          <p:spPr>
            <a:xfrm>
              <a:off x="13750034" y="15615664"/>
              <a:ext cx="1300356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ja-JP" sz="3200" dirty="0" smtClean="0">
                  <a:solidFill>
                    <a:srgbClr val="00B050"/>
                  </a:solidFill>
                </a:rPr>
                <a:t>45</a:t>
              </a:r>
              <a:r>
                <a:rPr kumimoji="1" lang="en-US" altLang="ja-JP" sz="3200" dirty="0" smtClean="0">
                  <a:solidFill>
                    <a:srgbClr val="00B050"/>
                  </a:solidFill>
                </a:rPr>
                <a:t> cm</a:t>
              </a:r>
              <a:endParaRPr kumimoji="1" lang="ja-JP" altLang="en-US" sz="3200" dirty="0">
                <a:solidFill>
                  <a:srgbClr val="00B050"/>
                </a:solidFill>
              </a:endParaRPr>
            </a:p>
          </p:txBody>
        </p:sp>
        <p:cxnSp>
          <p:nvCxnSpPr>
            <p:cNvPr id="34" name="直線矢印コネクタ 33"/>
            <p:cNvCxnSpPr/>
            <p:nvPr/>
          </p:nvCxnSpPr>
          <p:spPr>
            <a:xfrm flipH="1">
              <a:off x="6887918" y="15908063"/>
              <a:ext cx="6480000" cy="0"/>
            </a:xfrm>
            <a:prstGeom prst="straightConnector1">
              <a:avLst/>
            </a:prstGeom>
            <a:ln cap="rnd">
              <a:solidFill>
                <a:srgbClr val="00B050"/>
              </a:solidFill>
              <a:round/>
              <a:headEnd type="none" w="lg" len="lg"/>
              <a:tailEnd type="arrow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直線矢印コネクタ 34"/>
            <p:cNvCxnSpPr/>
            <p:nvPr/>
          </p:nvCxnSpPr>
          <p:spPr>
            <a:xfrm rot="10800000" flipH="1">
              <a:off x="15421143" y="15908133"/>
              <a:ext cx="6768000" cy="0"/>
            </a:xfrm>
            <a:prstGeom prst="straightConnector1">
              <a:avLst/>
            </a:prstGeom>
            <a:ln cap="rnd">
              <a:solidFill>
                <a:srgbClr val="00B050"/>
              </a:solidFill>
              <a:round/>
              <a:headEnd type="none" w="lg" len="lg"/>
              <a:tailEnd type="arrow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7" name="テキスト ボックス 36"/>
          <p:cNvSpPr txBox="1"/>
          <p:nvPr/>
        </p:nvSpPr>
        <p:spPr>
          <a:xfrm>
            <a:off x="14226396" y="11589777"/>
            <a:ext cx="1389441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ü"/>
            </a:pPr>
            <a:r>
              <a:rPr lang="ja-JP" altLang="en-US" sz="2400" dirty="0" smtClean="0">
                <a:solidFill>
                  <a:srgbClr val="FF0000"/>
                </a:solidFill>
              </a:rPr>
              <a:t>聴講者は共有画像を手元で拡大表示できます。 </a:t>
            </a:r>
            <a:r>
              <a:rPr lang="en-US" altLang="ja-JP" sz="2400" dirty="0" smtClean="0">
                <a:solidFill>
                  <a:srgbClr val="FF0000"/>
                </a:solidFill>
              </a:rPr>
              <a:t/>
            </a:r>
            <a:br>
              <a:rPr lang="en-US" altLang="ja-JP" sz="2400" dirty="0" smtClean="0">
                <a:solidFill>
                  <a:srgbClr val="FF0000"/>
                </a:solidFill>
              </a:rPr>
            </a:br>
            <a:r>
              <a:rPr lang="ja-JP" altLang="en-US" sz="2400" dirty="0">
                <a:solidFill>
                  <a:srgbClr val="FF0000"/>
                </a:solidFill>
              </a:rPr>
              <a:t>（</a:t>
            </a:r>
            <a:r>
              <a:rPr lang="ja-JP" altLang="en-US" sz="2400" dirty="0" smtClean="0">
                <a:solidFill>
                  <a:srgbClr val="FF0000"/>
                </a:solidFill>
              </a:rPr>
              <a:t>フォントサイズ</a:t>
            </a:r>
            <a:r>
              <a:rPr lang="en-US" altLang="ja-JP" sz="2400" dirty="0" smtClean="0">
                <a:solidFill>
                  <a:srgbClr val="FF0000"/>
                </a:solidFill>
              </a:rPr>
              <a:t>16 </a:t>
            </a:r>
            <a:r>
              <a:rPr lang="en-US" altLang="ja-JP" sz="2400" dirty="0" err="1" smtClean="0">
                <a:solidFill>
                  <a:srgbClr val="FF0000"/>
                </a:solidFill>
              </a:rPr>
              <a:t>pt</a:t>
            </a:r>
            <a:r>
              <a:rPr lang="ja-JP" altLang="en-US" sz="2400" dirty="0" smtClean="0">
                <a:solidFill>
                  <a:srgbClr val="FF0000"/>
                </a:solidFill>
              </a:rPr>
              <a:t>以上であれば視認・可読できます。）</a:t>
            </a:r>
            <a:endParaRPr lang="en-US" altLang="ja-JP" sz="2400" dirty="0" smtClean="0">
              <a:solidFill>
                <a:srgbClr val="FF0000"/>
              </a:solidFill>
            </a:endParaRPr>
          </a:p>
        </p:txBody>
      </p:sp>
      <p:sp>
        <p:nvSpPr>
          <p:cNvPr id="2" name="テキスト ボックス 1"/>
          <p:cNvSpPr txBox="1"/>
          <p:nvPr/>
        </p:nvSpPr>
        <p:spPr>
          <a:xfrm>
            <a:off x="1950042" y="12182243"/>
            <a:ext cx="2767104" cy="22159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ja-JP" altLang="en-US" sz="2400" dirty="0" smtClean="0">
                <a:solidFill>
                  <a:srgbClr val="0070C0"/>
                </a:solidFill>
              </a:rPr>
              <a:t>フォントサイズ</a:t>
            </a:r>
            <a:r>
              <a:rPr lang="en-US" altLang="ja-JP" sz="2400" dirty="0">
                <a:solidFill>
                  <a:srgbClr val="0070C0"/>
                </a:solidFill>
              </a:rPr>
              <a:t> </a:t>
            </a:r>
            <a:r>
              <a:rPr kumimoji="1" lang="en-US" altLang="ja-JP" sz="2400" dirty="0" smtClean="0">
                <a:solidFill>
                  <a:srgbClr val="0070C0"/>
                </a:solidFill>
              </a:rPr>
              <a:t>24</a:t>
            </a:r>
          </a:p>
          <a:p>
            <a:pPr algn="ctr"/>
            <a:endParaRPr kumimoji="1" lang="en-US" altLang="ja-JP" sz="2000" dirty="0" smtClean="0">
              <a:solidFill>
                <a:srgbClr val="0070C0"/>
              </a:solidFill>
            </a:endParaRPr>
          </a:p>
          <a:p>
            <a:pPr algn="ctr"/>
            <a:r>
              <a:rPr kumimoji="1" lang="ja-JP" altLang="en-US" sz="2000" dirty="0" smtClean="0">
                <a:solidFill>
                  <a:srgbClr val="0070C0"/>
                </a:solidFill>
              </a:rPr>
              <a:t>フォントサイズ </a:t>
            </a:r>
            <a:r>
              <a:rPr kumimoji="1" lang="en-US" altLang="ja-JP" sz="2000" dirty="0" smtClean="0">
                <a:solidFill>
                  <a:srgbClr val="0070C0"/>
                </a:solidFill>
              </a:rPr>
              <a:t>20</a:t>
            </a:r>
          </a:p>
          <a:p>
            <a:pPr algn="ctr"/>
            <a:endParaRPr kumimoji="1" lang="en-US" altLang="ja-JP" sz="2000" dirty="0" smtClean="0">
              <a:solidFill>
                <a:srgbClr val="0070C0"/>
              </a:solidFill>
            </a:endParaRPr>
          </a:p>
          <a:p>
            <a:pPr algn="ctr"/>
            <a:r>
              <a:rPr lang="ja-JP" altLang="en-US" sz="1800" dirty="0" smtClean="0">
                <a:solidFill>
                  <a:srgbClr val="0070C0"/>
                </a:solidFill>
              </a:rPr>
              <a:t>フォントサイズ </a:t>
            </a:r>
            <a:r>
              <a:rPr lang="en-US" altLang="ja-JP" sz="1800" dirty="0" smtClean="0">
                <a:solidFill>
                  <a:srgbClr val="0070C0"/>
                </a:solidFill>
              </a:rPr>
              <a:t>18</a:t>
            </a:r>
          </a:p>
          <a:p>
            <a:pPr algn="ctr"/>
            <a:endParaRPr lang="en-US" altLang="ja-JP" sz="1800" dirty="0">
              <a:solidFill>
                <a:srgbClr val="0070C0"/>
              </a:solidFill>
            </a:endParaRPr>
          </a:p>
          <a:p>
            <a:pPr algn="ctr"/>
            <a:r>
              <a:rPr lang="ja-JP" altLang="en-US" sz="1600" dirty="0" smtClean="0">
                <a:solidFill>
                  <a:srgbClr val="0070C0"/>
                </a:solidFill>
              </a:rPr>
              <a:t>フォントサイズ </a:t>
            </a:r>
            <a:r>
              <a:rPr lang="en-US" altLang="ja-JP" sz="1600" dirty="0" smtClean="0">
                <a:solidFill>
                  <a:srgbClr val="0070C0"/>
                </a:solidFill>
              </a:rPr>
              <a:t>16</a:t>
            </a:r>
            <a:endParaRPr kumimoji="1" lang="ja-JP" altLang="en-US" sz="1600" dirty="0">
              <a:solidFill>
                <a:srgbClr val="0070C0"/>
              </a:solidFill>
            </a:endParaRPr>
          </a:p>
        </p:txBody>
      </p:sp>
      <p:grpSp>
        <p:nvGrpSpPr>
          <p:cNvPr id="38" name="グループ化 37"/>
          <p:cNvGrpSpPr/>
          <p:nvPr/>
        </p:nvGrpSpPr>
        <p:grpSpPr>
          <a:xfrm>
            <a:off x="916778" y="6867063"/>
            <a:ext cx="4659225" cy="1778841"/>
            <a:chOff x="3395818" y="2030903"/>
            <a:chExt cx="4659225" cy="1778841"/>
          </a:xfrm>
        </p:grpSpPr>
        <p:grpSp>
          <p:nvGrpSpPr>
            <p:cNvPr id="39" name="グループ化 38"/>
            <p:cNvGrpSpPr/>
            <p:nvPr/>
          </p:nvGrpSpPr>
          <p:grpSpPr>
            <a:xfrm>
              <a:off x="3395818" y="2030903"/>
              <a:ext cx="4659225" cy="1778841"/>
              <a:chOff x="3395818" y="2030903"/>
              <a:chExt cx="4659225" cy="1778841"/>
            </a:xfrm>
          </p:grpSpPr>
          <p:grpSp>
            <p:nvGrpSpPr>
              <p:cNvPr id="44" name="グループ化 43"/>
              <p:cNvGrpSpPr/>
              <p:nvPr/>
            </p:nvGrpSpPr>
            <p:grpSpPr>
              <a:xfrm>
                <a:off x="3395818" y="2030903"/>
                <a:ext cx="4659225" cy="1778841"/>
                <a:chOff x="3150861" y="2043413"/>
                <a:chExt cx="5490353" cy="2096156"/>
              </a:xfrm>
            </p:grpSpPr>
            <p:sp>
              <p:nvSpPr>
                <p:cNvPr id="46" name="平行四辺形 45"/>
                <p:cNvSpPr/>
                <p:nvPr/>
              </p:nvSpPr>
              <p:spPr>
                <a:xfrm rot="5400000">
                  <a:off x="2995417" y="3056298"/>
                  <a:ext cx="1233530" cy="917632"/>
                </a:xfrm>
                <a:prstGeom prst="parallelogram">
                  <a:avLst>
                    <a:gd name="adj" fmla="val 76966"/>
                  </a:avLst>
                </a:prstGeom>
                <a:solidFill>
                  <a:srgbClr val="F8CBAD"/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endParaRPr kumimoji="1" lang="ja-JP" alt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Segoe UI"/>
                    <a:ea typeface="メイリオ"/>
                    <a:cs typeface="+mn-cs"/>
                  </a:endParaRPr>
                </a:p>
              </p:txBody>
            </p:sp>
            <p:grpSp>
              <p:nvGrpSpPr>
                <p:cNvPr id="47" name="グループ化 46"/>
                <p:cNvGrpSpPr/>
                <p:nvPr/>
              </p:nvGrpSpPr>
              <p:grpSpPr>
                <a:xfrm>
                  <a:off x="3150861" y="2043413"/>
                  <a:ext cx="5484343" cy="2096156"/>
                  <a:chOff x="2520321" y="2862894"/>
                  <a:chExt cx="5484343" cy="2096156"/>
                </a:xfrm>
              </p:grpSpPr>
              <p:sp>
                <p:nvSpPr>
                  <p:cNvPr id="49" name="平行四辺形 48"/>
                  <p:cNvSpPr/>
                  <p:nvPr/>
                </p:nvSpPr>
                <p:spPr>
                  <a:xfrm rot="5400000">
                    <a:off x="3740400" y="3210874"/>
                    <a:ext cx="1091914" cy="942630"/>
                  </a:xfrm>
                  <a:prstGeom prst="parallelogram">
                    <a:avLst>
                      <a:gd name="adj" fmla="val 76966"/>
                    </a:avLst>
                  </a:prstGeom>
                  <a:solidFill>
                    <a:srgbClr val="F8CBAD"/>
                  </a:solidFill>
                  <a:ln w="1270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1" lang="ja-JP" altLang="en-US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  <a:latin typeface="Segoe UI"/>
                      <a:ea typeface="メイリオ"/>
                      <a:cs typeface="+mn-cs"/>
                    </a:endParaRPr>
                  </a:p>
                </p:txBody>
              </p:sp>
              <p:sp>
                <p:nvSpPr>
                  <p:cNvPr id="50" name="平行四辺形 225"/>
                  <p:cNvSpPr/>
                  <p:nvPr/>
                </p:nvSpPr>
                <p:spPr>
                  <a:xfrm rot="16200000" flipH="1">
                    <a:off x="5118211" y="2072597"/>
                    <a:ext cx="1212406" cy="4560500"/>
                  </a:xfrm>
                  <a:custGeom>
                    <a:avLst/>
                    <a:gdLst>
                      <a:gd name="connsiteX0" fmla="*/ 0 w 1362528"/>
                      <a:gd name="connsiteY0" fmla="*/ 5495369 h 5495369"/>
                      <a:gd name="connsiteX1" fmla="*/ 808919 w 1362528"/>
                      <a:gd name="connsiteY1" fmla="*/ 0 h 5495369"/>
                      <a:gd name="connsiteX2" fmla="*/ 1362528 w 1362528"/>
                      <a:gd name="connsiteY2" fmla="*/ 0 h 5495369"/>
                      <a:gd name="connsiteX3" fmla="*/ 553609 w 1362528"/>
                      <a:gd name="connsiteY3" fmla="*/ 5495369 h 5495369"/>
                      <a:gd name="connsiteX4" fmla="*/ 0 w 1362528"/>
                      <a:gd name="connsiteY4" fmla="*/ 5495369 h 5495369"/>
                      <a:gd name="connsiteX0" fmla="*/ 0 w 1277233"/>
                      <a:gd name="connsiteY0" fmla="*/ 5495369 h 5495369"/>
                      <a:gd name="connsiteX1" fmla="*/ 808919 w 1277233"/>
                      <a:gd name="connsiteY1" fmla="*/ 0 h 5495369"/>
                      <a:gd name="connsiteX2" fmla="*/ 1277233 w 1277233"/>
                      <a:gd name="connsiteY2" fmla="*/ 522027 h 5495369"/>
                      <a:gd name="connsiteX3" fmla="*/ 553609 w 1277233"/>
                      <a:gd name="connsiteY3" fmla="*/ 5495369 h 5495369"/>
                      <a:gd name="connsiteX4" fmla="*/ 0 w 1277233"/>
                      <a:gd name="connsiteY4" fmla="*/ 5495369 h 5495369"/>
                      <a:gd name="connsiteX0" fmla="*/ 0 w 1277233"/>
                      <a:gd name="connsiteY0" fmla="*/ 4973342 h 4973342"/>
                      <a:gd name="connsiteX1" fmla="*/ 744092 w 1277233"/>
                      <a:gd name="connsiteY1" fmla="*/ 6824 h 4973342"/>
                      <a:gd name="connsiteX2" fmla="*/ 1277233 w 1277233"/>
                      <a:gd name="connsiteY2" fmla="*/ 0 h 4973342"/>
                      <a:gd name="connsiteX3" fmla="*/ 553609 w 1277233"/>
                      <a:gd name="connsiteY3" fmla="*/ 4973342 h 4973342"/>
                      <a:gd name="connsiteX4" fmla="*/ 0 w 1277233"/>
                      <a:gd name="connsiteY4" fmla="*/ 4973342 h 4973342"/>
                      <a:gd name="connsiteX0" fmla="*/ 0 w 1277233"/>
                      <a:gd name="connsiteY0" fmla="*/ 4973342 h 4973342"/>
                      <a:gd name="connsiteX1" fmla="*/ 744092 w 1277233"/>
                      <a:gd name="connsiteY1" fmla="*/ 6824 h 4973342"/>
                      <a:gd name="connsiteX2" fmla="*/ 1277233 w 1277233"/>
                      <a:gd name="connsiteY2" fmla="*/ 0 h 4973342"/>
                      <a:gd name="connsiteX3" fmla="*/ 597965 w 1277233"/>
                      <a:gd name="connsiteY3" fmla="*/ 4560500 h 4973342"/>
                      <a:gd name="connsiteX4" fmla="*/ 0 w 1277233"/>
                      <a:gd name="connsiteY4" fmla="*/ 4973342 h 4973342"/>
                      <a:gd name="connsiteX0" fmla="*/ 0 w 1212406"/>
                      <a:gd name="connsiteY0" fmla="*/ 4560500 h 4560500"/>
                      <a:gd name="connsiteX1" fmla="*/ 679265 w 1212406"/>
                      <a:gd name="connsiteY1" fmla="*/ 6824 h 4560500"/>
                      <a:gd name="connsiteX2" fmla="*/ 1212406 w 1212406"/>
                      <a:gd name="connsiteY2" fmla="*/ 0 h 4560500"/>
                      <a:gd name="connsiteX3" fmla="*/ 533138 w 1212406"/>
                      <a:gd name="connsiteY3" fmla="*/ 4560500 h 4560500"/>
                      <a:gd name="connsiteX4" fmla="*/ 0 w 1212406"/>
                      <a:gd name="connsiteY4" fmla="*/ 4560500 h 45605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212406" h="4560500">
                        <a:moveTo>
                          <a:pt x="0" y="4560500"/>
                        </a:moveTo>
                        <a:lnTo>
                          <a:pt x="679265" y="6824"/>
                        </a:lnTo>
                        <a:lnTo>
                          <a:pt x="1212406" y="0"/>
                        </a:lnTo>
                        <a:lnTo>
                          <a:pt x="533138" y="4560500"/>
                        </a:lnTo>
                        <a:lnTo>
                          <a:pt x="0" y="4560500"/>
                        </a:lnTo>
                        <a:close/>
                      </a:path>
                    </a:pathLst>
                  </a:custGeom>
                  <a:solidFill>
                    <a:srgbClr val="D0CECE"/>
                  </a:solidFill>
                  <a:ln w="1270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1" lang="ja-JP" altLang="en-US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  <a:latin typeface="Segoe UI"/>
                      <a:ea typeface="メイリオ"/>
                      <a:cs typeface="+mn-cs"/>
                    </a:endParaRPr>
                  </a:p>
                </p:txBody>
              </p:sp>
              <p:sp>
                <p:nvSpPr>
                  <p:cNvPr id="51" name="フリーフォーム 50"/>
                  <p:cNvSpPr/>
                  <p:nvPr/>
                </p:nvSpPr>
                <p:spPr>
                  <a:xfrm>
                    <a:off x="5651031" y="3027334"/>
                    <a:ext cx="2351154" cy="925837"/>
                  </a:xfrm>
                  <a:custGeom>
                    <a:avLst/>
                    <a:gdLst>
                      <a:gd name="connsiteX0" fmla="*/ 594360 w 1752600"/>
                      <a:gd name="connsiteY0" fmla="*/ 670560 h 670560"/>
                      <a:gd name="connsiteX1" fmla="*/ 1752600 w 1752600"/>
                      <a:gd name="connsiteY1" fmla="*/ 487680 h 670560"/>
                      <a:gd name="connsiteX2" fmla="*/ 1173480 w 1752600"/>
                      <a:gd name="connsiteY2" fmla="*/ 0 h 670560"/>
                      <a:gd name="connsiteX3" fmla="*/ 0 w 1752600"/>
                      <a:gd name="connsiteY3" fmla="*/ 182880 h 670560"/>
                      <a:gd name="connsiteX4" fmla="*/ 594360 w 1752600"/>
                      <a:gd name="connsiteY4" fmla="*/ 670560 h 670560"/>
                      <a:gd name="connsiteX0" fmla="*/ 594360 w 1486403"/>
                      <a:gd name="connsiteY0" fmla="*/ 670560 h 670560"/>
                      <a:gd name="connsiteX1" fmla="*/ 1486403 w 1486403"/>
                      <a:gd name="connsiteY1" fmla="*/ 527917 h 670560"/>
                      <a:gd name="connsiteX2" fmla="*/ 1173480 w 1486403"/>
                      <a:gd name="connsiteY2" fmla="*/ 0 h 670560"/>
                      <a:gd name="connsiteX3" fmla="*/ 0 w 1486403"/>
                      <a:gd name="connsiteY3" fmla="*/ 182880 h 670560"/>
                      <a:gd name="connsiteX4" fmla="*/ 594360 w 1486403"/>
                      <a:gd name="connsiteY4" fmla="*/ 670560 h 670560"/>
                      <a:gd name="connsiteX0" fmla="*/ 594360 w 1486403"/>
                      <a:gd name="connsiteY0" fmla="*/ 623970 h 623970"/>
                      <a:gd name="connsiteX1" fmla="*/ 1486403 w 1486403"/>
                      <a:gd name="connsiteY1" fmla="*/ 481327 h 623970"/>
                      <a:gd name="connsiteX2" fmla="*/ 903310 w 1486403"/>
                      <a:gd name="connsiteY2" fmla="*/ 0 h 623970"/>
                      <a:gd name="connsiteX3" fmla="*/ 0 w 1486403"/>
                      <a:gd name="connsiteY3" fmla="*/ 136290 h 623970"/>
                      <a:gd name="connsiteX4" fmla="*/ 594360 w 1486403"/>
                      <a:gd name="connsiteY4" fmla="*/ 623970 h 62397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486403" h="623970">
                        <a:moveTo>
                          <a:pt x="594360" y="623970"/>
                        </a:moveTo>
                        <a:lnTo>
                          <a:pt x="1486403" y="481327"/>
                        </a:lnTo>
                        <a:lnTo>
                          <a:pt x="903310" y="0"/>
                        </a:lnTo>
                        <a:lnTo>
                          <a:pt x="0" y="136290"/>
                        </a:lnTo>
                        <a:lnTo>
                          <a:pt x="594360" y="623970"/>
                        </a:lnTo>
                        <a:close/>
                      </a:path>
                    </a:pathLst>
                  </a:custGeom>
                  <a:solidFill>
                    <a:schemeClr val="bg2">
                      <a:lumMod val="75000"/>
                    </a:schemeClr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ja-JP" altLang="en-US" sz="1350"/>
                  </a:p>
                </p:txBody>
              </p:sp>
              <p:sp>
                <p:nvSpPr>
                  <p:cNvPr id="52" name="フリーフォーム 51"/>
                  <p:cNvSpPr>
                    <a:spLocks noChangeAspect="1"/>
                  </p:cNvSpPr>
                  <p:nvPr/>
                </p:nvSpPr>
                <p:spPr>
                  <a:xfrm rot="21540000">
                    <a:off x="2520321" y="3514483"/>
                    <a:ext cx="2229747" cy="907035"/>
                  </a:xfrm>
                  <a:custGeom>
                    <a:avLst/>
                    <a:gdLst>
                      <a:gd name="connsiteX0" fmla="*/ 594360 w 1752600"/>
                      <a:gd name="connsiteY0" fmla="*/ 670560 h 670560"/>
                      <a:gd name="connsiteX1" fmla="*/ 1752600 w 1752600"/>
                      <a:gd name="connsiteY1" fmla="*/ 487680 h 670560"/>
                      <a:gd name="connsiteX2" fmla="*/ 1173480 w 1752600"/>
                      <a:gd name="connsiteY2" fmla="*/ 0 h 670560"/>
                      <a:gd name="connsiteX3" fmla="*/ 0 w 1752600"/>
                      <a:gd name="connsiteY3" fmla="*/ 182880 h 670560"/>
                      <a:gd name="connsiteX4" fmla="*/ 594360 w 1752600"/>
                      <a:gd name="connsiteY4" fmla="*/ 670560 h 670560"/>
                      <a:gd name="connsiteX0" fmla="*/ 967038 w 1752600"/>
                      <a:gd name="connsiteY0" fmla="*/ 610186 h 610186"/>
                      <a:gd name="connsiteX1" fmla="*/ 1752600 w 1752600"/>
                      <a:gd name="connsiteY1" fmla="*/ 487680 h 610186"/>
                      <a:gd name="connsiteX2" fmla="*/ 1173480 w 1752600"/>
                      <a:gd name="connsiteY2" fmla="*/ 0 h 610186"/>
                      <a:gd name="connsiteX3" fmla="*/ 0 w 1752600"/>
                      <a:gd name="connsiteY3" fmla="*/ 182880 h 610186"/>
                      <a:gd name="connsiteX4" fmla="*/ 967038 w 1752600"/>
                      <a:gd name="connsiteY4" fmla="*/ 610186 h 610186"/>
                      <a:gd name="connsiteX0" fmla="*/ 975476 w 1752600"/>
                      <a:gd name="connsiteY0" fmla="*/ 610342 h 610342"/>
                      <a:gd name="connsiteX1" fmla="*/ 1752600 w 1752600"/>
                      <a:gd name="connsiteY1" fmla="*/ 487680 h 610342"/>
                      <a:gd name="connsiteX2" fmla="*/ 1173480 w 1752600"/>
                      <a:gd name="connsiteY2" fmla="*/ 0 h 610342"/>
                      <a:gd name="connsiteX3" fmla="*/ 0 w 1752600"/>
                      <a:gd name="connsiteY3" fmla="*/ 182880 h 610342"/>
                      <a:gd name="connsiteX4" fmla="*/ 975476 w 1752600"/>
                      <a:gd name="connsiteY4" fmla="*/ 610342 h 610342"/>
                      <a:gd name="connsiteX0" fmla="*/ 571388 w 1348512"/>
                      <a:gd name="connsiteY0" fmla="*/ 610342 h 610342"/>
                      <a:gd name="connsiteX1" fmla="*/ 1348512 w 1348512"/>
                      <a:gd name="connsiteY1" fmla="*/ 487680 h 610342"/>
                      <a:gd name="connsiteX2" fmla="*/ 769392 w 1348512"/>
                      <a:gd name="connsiteY2" fmla="*/ 0 h 610342"/>
                      <a:gd name="connsiteX3" fmla="*/ 0 w 1348512"/>
                      <a:gd name="connsiteY3" fmla="*/ 118864 h 610342"/>
                      <a:gd name="connsiteX4" fmla="*/ 571388 w 1348512"/>
                      <a:gd name="connsiteY4" fmla="*/ 610342 h 610342"/>
                      <a:gd name="connsiteX0" fmla="*/ 514469 w 1348512"/>
                      <a:gd name="connsiteY0" fmla="*/ 607056 h 607056"/>
                      <a:gd name="connsiteX1" fmla="*/ 1348512 w 1348512"/>
                      <a:gd name="connsiteY1" fmla="*/ 487680 h 607056"/>
                      <a:gd name="connsiteX2" fmla="*/ 769392 w 1348512"/>
                      <a:gd name="connsiteY2" fmla="*/ 0 h 607056"/>
                      <a:gd name="connsiteX3" fmla="*/ 0 w 1348512"/>
                      <a:gd name="connsiteY3" fmla="*/ 118864 h 607056"/>
                      <a:gd name="connsiteX4" fmla="*/ 514469 w 1348512"/>
                      <a:gd name="connsiteY4" fmla="*/ 607056 h 607056"/>
                      <a:gd name="connsiteX0" fmla="*/ 575607 w 1409650"/>
                      <a:gd name="connsiteY0" fmla="*/ 607056 h 607056"/>
                      <a:gd name="connsiteX1" fmla="*/ 1409650 w 1409650"/>
                      <a:gd name="connsiteY1" fmla="*/ 487680 h 607056"/>
                      <a:gd name="connsiteX2" fmla="*/ 830530 w 1409650"/>
                      <a:gd name="connsiteY2" fmla="*/ 0 h 607056"/>
                      <a:gd name="connsiteX3" fmla="*/ 0 w 1409650"/>
                      <a:gd name="connsiteY3" fmla="*/ 115500 h 607056"/>
                      <a:gd name="connsiteX4" fmla="*/ 575607 w 1409650"/>
                      <a:gd name="connsiteY4" fmla="*/ 607056 h 60705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409650" h="607056">
                        <a:moveTo>
                          <a:pt x="575607" y="607056"/>
                        </a:moveTo>
                        <a:lnTo>
                          <a:pt x="1409650" y="487680"/>
                        </a:lnTo>
                        <a:lnTo>
                          <a:pt x="830530" y="0"/>
                        </a:lnTo>
                        <a:lnTo>
                          <a:pt x="0" y="115500"/>
                        </a:lnTo>
                        <a:lnTo>
                          <a:pt x="575607" y="607056"/>
                        </a:lnTo>
                        <a:close/>
                      </a:path>
                    </a:pathLst>
                  </a:custGeom>
                  <a:solidFill>
                    <a:schemeClr val="bg2">
                      <a:lumMod val="75000"/>
                    </a:schemeClr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ja-JP" altLang="en-US" sz="1350"/>
                  </a:p>
                </p:txBody>
              </p:sp>
              <p:cxnSp>
                <p:nvCxnSpPr>
                  <p:cNvPr id="53" name="直線コネクタ 52"/>
                  <p:cNvCxnSpPr/>
                  <p:nvPr/>
                </p:nvCxnSpPr>
                <p:spPr>
                  <a:xfrm flipH="1">
                    <a:off x="3440679" y="4418817"/>
                    <a:ext cx="0" cy="540000"/>
                  </a:xfrm>
                  <a:prstGeom prst="line">
                    <a:avLst/>
                  </a:prstGeom>
                  <a:ln w="12700"/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4" name="直線コネクタ 53"/>
                  <p:cNvCxnSpPr>
                    <a:stCxn id="50" idx="2"/>
                    <a:endCxn id="50" idx="3"/>
                  </p:cNvCxnSpPr>
                  <p:nvPr/>
                </p:nvCxnSpPr>
                <p:spPr>
                  <a:xfrm flipV="1">
                    <a:off x="3444164" y="4279782"/>
                    <a:ext cx="4560500" cy="679268"/>
                  </a:xfrm>
                  <a:prstGeom prst="line">
                    <a:avLst/>
                  </a:prstGeom>
                  <a:ln w="12700"/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55" name="平行四辺形 54"/>
                  <p:cNvSpPr/>
                  <p:nvPr/>
                </p:nvSpPr>
                <p:spPr>
                  <a:xfrm rot="16200000" flipH="1">
                    <a:off x="5347780" y="2985345"/>
                    <a:ext cx="642545" cy="1852675"/>
                  </a:xfrm>
                  <a:prstGeom prst="parallelogram">
                    <a:avLst>
                      <a:gd name="adj" fmla="val 42504"/>
                    </a:avLst>
                  </a:prstGeom>
                  <a:solidFill>
                    <a:srgbClr val="D0CECE"/>
                  </a:solidFill>
                  <a:ln w="1270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1" lang="ja-JP" altLang="en-US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  <a:latin typeface="Segoe UI"/>
                      <a:ea typeface="メイリオ"/>
                      <a:cs typeface="+mn-cs"/>
                    </a:endParaRPr>
                  </a:p>
                </p:txBody>
              </p:sp>
              <p:grpSp>
                <p:nvGrpSpPr>
                  <p:cNvPr id="56" name="グループ化 55"/>
                  <p:cNvGrpSpPr/>
                  <p:nvPr/>
                </p:nvGrpSpPr>
                <p:grpSpPr>
                  <a:xfrm rot="21098823">
                    <a:off x="3424075" y="3732253"/>
                    <a:ext cx="4571461" cy="866671"/>
                    <a:chOff x="1145511" y="4161504"/>
                    <a:chExt cx="6108320" cy="1158034"/>
                  </a:xfrm>
                </p:grpSpPr>
                <p:grpSp>
                  <p:nvGrpSpPr>
                    <p:cNvPr id="61" name="グループ化 60"/>
                    <p:cNvGrpSpPr>
                      <a:grpSpLocks noChangeAspect="1"/>
                    </p:cNvGrpSpPr>
                    <p:nvPr/>
                  </p:nvGrpSpPr>
                  <p:grpSpPr>
                    <a:xfrm flipH="1">
                      <a:off x="1145511" y="4167538"/>
                      <a:ext cx="3621989" cy="1152000"/>
                      <a:chOff x="1908473" y="1450429"/>
                      <a:chExt cx="4287584" cy="1366341"/>
                    </a:xfrm>
                  </p:grpSpPr>
                  <p:sp>
                    <p:nvSpPr>
                      <p:cNvPr id="110" name="楕円 109"/>
                      <p:cNvSpPr/>
                      <p:nvPr/>
                    </p:nvSpPr>
                    <p:spPr>
                      <a:xfrm>
                        <a:off x="2687137" y="1460938"/>
                        <a:ext cx="199695" cy="199695"/>
                      </a:xfrm>
                      <a:prstGeom prst="ellipse">
                        <a:avLst/>
                      </a:prstGeom>
                      <a:solidFill>
                        <a:srgbClr val="3399FF"/>
                      </a:solidFill>
                      <a:ln w="12700"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marL="0" marR="0" indent="0" algn="ctr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</a:pPr>
                        <a:endParaRPr kumimoji="1" lang="ja-JP" alt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Segoe UI"/>
                          <a:ea typeface="游ゴシック" panose="020B0400000000000000" pitchFamily="50" charset="-128"/>
                          <a:cs typeface="+mn-cs"/>
                        </a:endParaRPr>
                      </a:p>
                    </p:txBody>
                  </p:sp>
                  <p:sp>
                    <p:nvSpPr>
                      <p:cNvPr id="111" name="楕円 110"/>
                      <p:cNvSpPr/>
                      <p:nvPr/>
                    </p:nvSpPr>
                    <p:spPr>
                      <a:xfrm>
                        <a:off x="2275712" y="1450429"/>
                        <a:ext cx="199695" cy="199695"/>
                      </a:xfrm>
                      <a:prstGeom prst="ellipse">
                        <a:avLst/>
                      </a:prstGeom>
                      <a:solidFill>
                        <a:srgbClr val="FF3399"/>
                      </a:solidFill>
                      <a:ln w="12700"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marL="0" marR="0" indent="0" algn="ctr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</a:pPr>
                        <a:endParaRPr kumimoji="1" lang="ja-JP" alt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Segoe UI"/>
                          <a:ea typeface="游ゴシック" panose="020B0400000000000000" pitchFamily="50" charset="-128"/>
                          <a:cs typeface="+mn-cs"/>
                        </a:endParaRPr>
                      </a:p>
                    </p:txBody>
                  </p:sp>
                  <p:sp>
                    <p:nvSpPr>
                      <p:cNvPr id="112" name="楕円 111"/>
                      <p:cNvSpPr/>
                      <p:nvPr/>
                    </p:nvSpPr>
                    <p:spPr>
                      <a:xfrm>
                        <a:off x="2174668" y="1676397"/>
                        <a:ext cx="147146" cy="147146"/>
                      </a:xfrm>
                      <a:prstGeom prst="ellipse">
                        <a:avLst/>
                      </a:prstGeom>
                      <a:solidFill>
                        <a:srgbClr val="3399FF"/>
                      </a:solidFill>
                      <a:ln w="12700"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marL="0" marR="0" indent="0" algn="ctr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</a:pPr>
                        <a:endParaRPr kumimoji="1" lang="ja-JP" alt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Segoe UI"/>
                          <a:ea typeface="游ゴシック" panose="020B0400000000000000" pitchFamily="50" charset="-128"/>
                          <a:cs typeface="+mn-cs"/>
                        </a:endParaRPr>
                      </a:p>
                    </p:txBody>
                  </p:sp>
                  <p:sp>
                    <p:nvSpPr>
                      <p:cNvPr id="113" name="楕円 112"/>
                      <p:cNvSpPr/>
                      <p:nvPr/>
                    </p:nvSpPr>
                    <p:spPr>
                      <a:xfrm>
                        <a:off x="2834279" y="1676397"/>
                        <a:ext cx="147146" cy="147146"/>
                      </a:xfrm>
                      <a:prstGeom prst="ellipse">
                        <a:avLst/>
                      </a:prstGeom>
                      <a:solidFill>
                        <a:srgbClr val="FF3399"/>
                      </a:solidFill>
                      <a:ln w="12700"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marL="0" marR="0" indent="0" algn="ctr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</a:pPr>
                        <a:endParaRPr kumimoji="1" lang="ja-JP" alt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Segoe UI"/>
                          <a:ea typeface="游ゴシック" panose="020B0400000000000000" pitchFamily="50" charset="-128"/>
                          <a:cs typeface="+mn-cs"/>
                        </a:endParaRPr>
                      </a:p>
                    </p:txBody>
                  </p:sp>
                  <p:cxnSp>
                    <p:nvCxnSpPr>
                      <p:cNvPr id="114" name="直線コネクタ 113"/>
                      <p:cNvCxnSpPr/>
                      <p:nvPr/>
                    </p:nvCxnSpPr>
                    <p:spPr>
                      <a:xfrm>
                        <a:off x="2833750" y="1629099"/>
                        <a:ext cx="47993" cy="110366"/>
                      </a:xfrm>
                      <a:prstGeom prst="line">
                        <a:avLst/>
                      </a:prstGeom>
                      <a:ln w="12700"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15" name="直線コネクタ 114"/>
                      <p:cNvCxnSpPr/>
                      <p:nvPr/>
                    </p:nvCxnSpPr>
                    <p:spPr>
                      <a:xfrm flipH="1">
                        <a:off x="2250431" y="1613337"/>
                        <a:ext cx="47993" cy="110366"/>
                      </a:xfrm>
                      <a:prstGeom prst="line">
                        <a:avLst/>
                      </a:prstGeom>
                      <a:ln w="12700"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16" name="直線コネクタ 115"/>
                      <p:cNvCxnSpPr/>
                      <p:nvPr/>
                    </p:nvCxnSpPr>
                    <p:spPr>
                      <a:xfrm>
                        <a:off x="2270623" y="1834053"/>
                        <a:ext cx="73573" cy="204955"/>
                      </a:xfrm>
                      <a:prstGeom prst="line">
                        <a:avLst/>
                      </a:prstGeom>
                      <a:ln w="12700"/>
                    </p:spPr>
                    <p:style>
                      <a:lnRef idx="1">
                        <a:schemeClr val="dk1"/>
                      </a:lnRef>
                      <a:fillRef idx="0">
                        <a:schemeClr val="dk1"/>
                      </a:fillRef>
                      <a:effectRef idx="0">
                        <a:schemeClr val="dk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17" name="直線コネクタ 116"/>
                      <p:cNvCxnSpPr/>
                      <p:nvPr/>
                    </p:nvCxnSpPr>
                    <p:spPr>
                      <a:xfrm flipH="1">
                        <a:off x="2801394" y="1818290"/>
                        <a:ext cx="73573" cy="216000"/>
                      </a:xfrm>
                      <a:prstGeom prst="line">
                        <a:avLst/>
                      </a:prstGeom>
                      <a:ln w="12700"/>
                    </p:spPr>
                    <p:style>
                      <a:lnRef idx="1">
                        <a:schemeClr val="dk1"/>
                      </a:lnRef>
                      <a:fillRef idx="0">
                        <a:schemeClr val="dk1"/>
                      </a:fillRef>
                      <a:effectRef idx="0">
                        <a:schemeClr val="dk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18" name="直線コネクタ 117"/>
                      <p:cNvCxnSpPr/>
                      <p:nvPr/>
                    </p:nvCxnSpPr>
                    <p:spPr>
                      <a:xfrm>
                        <a:off x="2470656" y="1550275"/>
                        <a:ext cx="216000" cy="0"/>
                      </a:xfrm>
                      <a:prstGeom prst="line">
                        <a:avLst/>
                      </a:prstGeom>
                      <a:ln w="12700"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19" name="直線コネクタ 118"/>
                      <p:cNvCxnSpPr/>
                      <p:nvPr/>
                    </p:nvCxnSpPr>
                    <p:spPr>
                      <a:xfrm>
                        <a:off x="2475911" y="2102066"/>
                        <a:ext cx="252000" cy="0"/>
                      </a:xfrm>
                      <a:prstGeom prst="line">
                        <a:avLst/>
                      </a:prstGeom>
                      <a:ln w="12700"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sp>
                    <p:nvSpPr>
                      <p:cNvPr id="120" name="楕円 119"/>
                      <p:cNvSpPr/>
                      <p:nvPr/>
                    </p:nvSpPr>
                    <p:spPr>
                      <a:xfrm>
                        <a:off x="2314020" y="2039003"/>
                        <a:ext cx="147146" cy="147146"/>
                      </a:xfrm>
                      <a:prstGeom prst="ellipse">
                        <a:avLst/>
                      </a:prstGeom>
                      <a:solidFill>
                        <a:srgbClr val="FF3399"/>
                      </a:solidFill>
                      <a:ln w="12700"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marL="0" marR="0" indent="0" algn="ctr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</a:pPr>
                        <a:endParaRPr kumimoji="1" lang="ja-JP" alt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Segoe UI"/>
                          <a:ea typeface="游ゴシック" panose="020B0400000000000000" pitchFamily="50" charset="-128"/>
                          <a:cs typeface="+mn-cs"/>
                        </a:endParaRPr>
                      </a:p>
                    </p:txBody>
                  </p:sp>
                  <p:sp>
                    <p:nvSpPr>
                      <p:cNvPr id="121" name="楕円 120"/>
                      <p:cNvSpPr/>
                      <p:nvPr/>
                    </p:nvSpPr>
                    <p:spPr>
                      <a:xfrm>
                        <a:off x="2715948" y="2039003"/>
                        <a:ext cx="147146" cy="147146"/>
                      </a:xfrm>
                      <a:prstGeom prst="ellipse">
                        <a:avLst/>
                      </a:prstGeom>
                      <a:solidFill>
                        <a:srgbClr val="3399FF"/>
                      </a:solidFill>
                      <a:ln w="12700"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marL="0" marR="0" indent="0" algn="ctr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</a:pPr>
                        <a:endParaRPr kumimoji="1" lang="ja-JP" alt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Segoe UI"/>
                          <a:ea typeface="游ゴシック" panose="020B0400000000000000" pitchFamily="50" charset="-128"/>
                          <a:cs typeface="+mn-cs"/>
                        </a:endParaRPr>
                      </a:p>
                    </p:txBody>
                  </p:sp>
                  <p:cxnSp>
                    <p:nvCxnSpPr>
                      <p:cNvPr id="122" name="直線コネクタ 121"/>
                      <p:cNvCxnSpPr/>
                      <p:nvPr/>
                    </p:nvCxnSpPr>
                    <p:spPr>
                      <a:xfrm>
                        <a:off x="2786454" y="2107317"/>
                        <a:ext cx="47993" cy="110366"/>
                      </a:xfrm>
                      <a:prstGeom prst="line">
                        <a:avLst/>
                      </a:prstGeom>
                      <a:ln w="12700"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23" name="直線コネクタ 122"/>
                      <p:cNvCxnSpPr/>
                      <p:nvPr/>
                    </p:nvCxnSpPr>
                    <p:spPr>
                      <a:xfrm flipH="1">
                        <a:off x="2318749" y="2112576"/>
                        <a:ext cx="47993" cy="110366"/>
                      </a:xfrm>
                      <a:prstGeom prst="line">
                        <a:avLst/>
                      </a:prstGeom>
                      <a:ln w="12700"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sp>
                    <p:nvSpPr>
                      <p:cNvPr id="124" name="楕円 123"/>
                      <p:cNvSpPr/>
                      <p:nvPr/>
                    </p:nvSpPr>
                    <p:spPr>
                      <a:xfrm>
                        <a:off x="2806482" y="2201918"/>
                        <a:ext cx="199695" cy="199695"/>
                      </a:xfrm>
                      <a:prstGeom prst="ellipse">
                        <a:avLst/>
                      </a:prstGeom>
                      <a:solidFill>
                        <a:srgbClr val="FF3399"/>
                      </a:solidFill>
                      <a:ln w="12700"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marL="0" marR="0" indent="0" algn="ctr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</a:pPr>
                        <a:endParaRPr kumimoji="1" lang="ja-JP" alt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Segoe UI"/>
                          <a:ea typeface="游ゴシック" panose="020B0400000000000000" pitchFamily="50" charset="-128"/>
                          <a:cs typeface="+mn-cs"/>
                        </a:endParaRPr>
                      </a:p>
                    </p:txBody>
                  </p:sp>
                  <p:sp>
                    <p:nvSpPr>
                      <p:cNvPr id="125" name="楕円 124"/>
                      <p:cNvSpPr/>
                      <p:nvPr/>
                    </p:nvSpPr>
                    <p:spPr>
                      <a:xfrm>
                        <a:off x="2156366" y="2212425"/>
                        <a:ext cx="199695" cy="199695"/>
                      </a:xfrm>
                      <a:prstGeom prst="ellipse">
                        <a:avLst/>
                      </a:prstGeom>
                      <a:solidFill>
                        <a:srgbClr val="3399FF"/>
                      </a:solidFill>
                      <a:ln w="12700"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marL="0" marR="0" indent="0" algn="ctr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</a:pPr>
                        <a:endParaRPr kumimoji="1" lang="ja-JP" alt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Segoe UI"/>
                          <a:ea typeface="游ゴシック" panose="020B0400000000000000" pitchFamily="50" charset="-128"/>
                          <a:cs typeface="+mn-cs"/>
                        </a:endParaRPr>
                      </a:p>
                    </p:txBody>
                  </p:sp>
                  <p:cxnSp>
                    <p:nvCxnSpPr>
                      <p:cNvPr id="126" name="直線コネクタ 125"/>
                      <p:cNvCxnSpPr/>
                      <p:nvPr/>
                    </p:nvCxnSpPr>
                    <p:spPr>
                      <a:xfrm flipH="1">
                        <a:off x="2806648" y="2391103"/>
                        <a:ext cx="73573" cy="204955"/>
                      </a:xfrm>
                      <a:prstGeom prst="line">
                        <a:avLst/>
                      </a:prstGeom>
                      <a:ln w="12700"/>
                    </p:spPr>
                    <p:style>
                      <a:lnRef idx="1">
                        <a:schemeClr val="dk1"/>
                      </a:lnRef>
                      <a:fillRef idx="0">
                        <a:schemeClr val="dk1"/>
                      </a:fillRef>
                      <a:effectRef idx="0">
                        <a:schemeClr val="dk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27" name="直線コネクタ 126"/>
                      <p:cNvCxnSpPr/>
                      <p:nvPr/>
                    </p:nvCxnSpPr>
                    <p:spPr>
                      <a:xfrm>
                        <a:off x="2275878" y="2406864"/>
                        <a:ext cx="73573" cy="204955"/>
                      </a:xfrm>
                      <a:prstGeom prst="line">
                        <a:avLst/>
                      </a:prstGeom>
                      <a:ln w="12700"/>
                    </p:spPr>
                    <p:style>
                      <a:lnRef idx="1">
                        <a:schemeClr val="dk1"/>
                      </a:lnRef>
                      <a:fillRef idx="0">
                        <a:schemeClr val="dk1"/>
                      </a:fillRef>
                      <a:effectRef idx="0">
                        <a:schemeClr val="dk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28" name="直線コネクタ 127"/>
                      <p:cNvCxnSpPr/>
                      <p:nvPr/>
                    </p:nvCxnSpPr>
                    <p:spPr>
                      <a:xfrm>
                        <a:off x="2991936" y="1749970"/>
                        <a:ext cx="252000" cy="0"/>
                      </a:xfrm>
                      <a:prstGeom prst="line">
                        <a:avLst/>
                      </a:prstGeom>
                      <a:ln w="12700"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29" name="直線コネクタ 128"/>
                      <p:cNvCxnSpPr/>
                      <p:nvPr/>
                    </p:nvCxnSpPr>
                    <p:spPr>
                      <a:xfrm>
                        <a:off x="2991935" y="2312272"/>
                        <a:ext cx="252000" cy="0"/>
                      </a:xfrm>
                      <a:prstGeom prst="line">
                        <a:avLst/>
                      </a:prstGeom>
                      <a:ln w="12700"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sp>
                    <p:nvSpPr>
                      <p:cNvPr id="130" name="楕円 129"/>
                      <p:cNvSpPr/>
                      <p:nvPr/>
                    </p:nvSpPr>
                    <p:spPr>
                      <a:xfrm>
                        <a:off x="2702903" y="2611820"/>
                        <a:ext cx="199695" cy="199695"/>
                      </a:xfrm>
                      <a:prstGeom prst="ellipse">
                        <a:avLst/>
                      </a:prstGeom>
                      <a:solidFill>
                        <a:srgbClr val="3399FF"/>
                      </a:solidFill>
                      <a:ln w="12700"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marL="0" marR="0" indent="0" algn="ctr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</a:pPr>
                        <a:endParaRPr kumimoji="1" lang="ja-JP" alt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Segoe UI"/>
                          <a:ea typeface="游ゴシック" panose="020B0400000000000000" pitchFamily="50" charset="-128"/>
                          <a:cs typeface="+mn-cs"/>
                        </a:endParaRPr>
                      </a:p>
                    </p:txBody>
                  </p:sp>
                  <p:sp>
                    <p:nvSpPr>
                      <p:cNvPr id="131" name="楕円 130"/>
                      <p:cNvSpPr/>
                      <p:nvPr/>
                    </p:nvSpPr>
                    <p:spPr>
                      <a:xfrm>
                        <a:off x="2291478" y="2601311"/>
                        <a:ext cx="199695" cy="199695"/>
                      </a:xfrm>
                      <a:prstGeom prst="ellipse">
                        <a:avLst/>
                      </a:prstGeom>
                      <a:solidFill>
                        <a:srgbClr val="FF3399"/>
                      </a:solidFill>
                      <a:ln w="12700"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marL="0" marR="0" indent="0" algn="ctr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</a:pPr>
                        <a:endParaRPr kumimoji="1" lang="ja-JP" alt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Segoe UI"/>
                          <a:ea typeface="游ゴシック" panose="020B0400000000000000" pitchFamily="50" charset="-128"/>
                          <a:cs typeface="+mn-cs"/>
                        </a:endParaRPr>
                      </a:p>
                    </p:txBody>
                  </p:sp>
                  <p:cxnSp>
                    <p:nvCxnSpPr>
                      <p:cNvPr id="132" name="直線コネクタ 131"/>
                      <p:cNvCxnSpPr/>
                      <p:nvPr/>
                    </p:nvCxnSpPr>
                    <p:spPr>
                      <a:xfrm>
                        <a:off x="2486422" y="2701157"/>
                        <a:ext cx="216000" cy="0"/>
                      </a:xfrm>
                      <a:prstGeom prst="line">
                        <a:avLst/>
                      </a:prstGeom>
                      <a:ln w="12700"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sp>
                    <p:nvSpPr>
                      <p:cNvPr id="133" name="楕円 132"/>
                      <p:cNvSpPr/>
                      <p:nvPr/>
                    </p:nvSpPr>
                    <p:spPr>
                      <a:xfrm>
                        <a:off x="3760368" y="1466188"/>
                        <a:ext cx="199695" cy="199695"/>
                      </a:xfrm>
                      <a:prstGeom prst="ellipse">
                        <a:avLst/>
                      </a:prstGeom>
                      <a:solidFill>
                        <a:srgbClr val="3399FF"/>
                      </a:solidFill>
                      <a:ln w="12700"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marL="0" marR="0" indent="0" algn="ctr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</a:pPr>
                        <a:endParaRPr kumimoji="1" lang="ja-JP" alt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Segoe UI"/>
                          <a:ea typeface="游ゴシック" panose="020B0400000000000000" pitchFamily="50" charset="-128"/>
                          <a:cs typeface="+mn-cs"/>
                        </a:endParaRPr>
                      </a:p>
                    </p:txBody>
                  </p:sp>
                  <p:sp>
                    <p:nvSpPr>
                      <p:cNvPr id="134" name="楕円 133"/>
                      <p:cNvSpPr/>
                      <p:nvPr/>
                    </p:nvSpPr>
                    <p:spPr>
                      <a:xfrm>
                        <a:off x="3348943" y="1455679"/>
                        <a:ext cx="199695" cy="199695"/>
                      </a:xfrm>
                      <a:prstGeom prst="ellipse">
                        <a:avLst/>
                      </a:prstGeom>
                      <a:solidFill>
                        <a:srgbClr val="FF3399"/>
                      </a:solidFill>
                      <a:ln w="12700"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marL="0" marR="0" indent="0" algn="ctr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</a:pPr>
                        <a:endParaRPr kumimoji="1" lang="ja-JP" alt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Segoe UI"/>
                          <a:ea typeface="游ゴシック" panose="020B0400000000000000" pitchFamily="50" charset="-128"/>
                          <a:cs typeface="+mn-cs"/>
                        </a:endParaRPr>
                      </a:p>
                    </p:txBody>
                  </p:sp>
                  <p:sp>
                    <p:nvSpPr>
                      <p:cNvPr id="135" name="楕円 134"/>
                      <p:cNvSpPr/>
                      <p:nvPr/>
                    </p:nvSpPr>
                    <p:spPr>
                      <a:xfrm>
                        <a:off x="3247899" y="1681647"/>
                        <a:ext cx="147146" cy="147146"/>
                      </a:xfrm>
                      <a:prstGeom prst="ellipse">
                        <a:avLst/>
                      </a:prstGeom>
                      <a:solidFill>
                        <a:srgbClr val="3399FF"/>
                      </a:solidFill>
                      <a:ln w="12700"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marL="0" marR="0" indent="0" algn="ctr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</a:pPr>
                        <a:endParaRPr kumimoji="1" lang="ja-JP" alt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Segoe UI"/>
                          <a:ea typeface="游ゴシック" panose="020B0400000000000000" pitchFamily="50" charset="-128"/>
                          <a:cs typeface="+mn-cs"/>
                        </a:endParaRPr>
                      </a:p>
                    </p:txBody>
                  </p:sp>
                  <p:sp>
                    <p:nvSpPr>
                      <p:cNvPr id="136" name="楕円 135"/>
                      <p:cNvSpPr/>
                      <p:nvPr/>
                    </p:nvSpPr>
                    <p:spPr>
                      <a:xfrm>
                        <a:off x="3907510" y="1681647"/>
                        <a:ext cx="147146" cy="147146"/>
                      </a:xfrm>
                      <a:prstGeom prst="ellipse">
                        <a:avLst/>
                      </a:prstGeom>
                      <a:solidFill>
                        <a:srgbClr val="FF3399"/>
                      </a:solidFill>
                      <a:ln w="12700"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marL="0" marR="0" indent="0" algn="ctr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</a:pPr>
                        <a:endParaRPr kumimoji="1" lang="ja-JP" alt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Segoe UI"/>
                          <a:ea typeface="游ゴシック" panose="020B0400000000000000" pitchFamily="50" charset="-128"/>
                          <a:cs typeface="+mn-cs"/>
                        </a:endParaRPr>
                      </a:p>
                    </p:txBody>
                  </p:sp>
                  <p:cxnSp>
                    <p:nvCxnSpPr>
                      <p:cNvPr id="137" name="直線コネクタ 136"/>
                      <p:cNvCxnSpPr/>
                      <p:nvPr/>
                    </p:nvCxnSpPr>
                    <p:spPr>
                      <a:xfrm>
                        <a:off x="3906981" y="1634349"/>
                        <a:ext cx="47993" cy="110366"/>
                      </a:xfrm>
                      <a:prstGeom prst="line">
                        <a:avLst/>
                      </a:prstGeom>
                      <a:ln w="12700"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38" name="直線コネクタ 137"/>
                      <p:cNvCxnSpPr/>
                      <p:nvPr/>
                    </p:nvCxnSpPr>
                    <p:spPr>
                      <a:xfrm flipH="1">
                        <a:off x="3323662" y="1618587"/>
                        <a:ext cx="47993" cy="110366"/>
                      </a:xfrm>
                      <a:prstGeom prst="line">
                        <a:avLst/>
                      </a:prstGeom>
                      <a:ln w="12700"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39" name="直線コネクタ 138"/>
                      <p:cNvCxnSpPr/>
                      <p:nvPr/>
                    </p:nvCxnSpPr>
                    <p:spPr>
                      <a:xfrm>
                        <a:off x="3343854" y="1828792"/>
                        <a:ext cx="73573" cy="216000"/>
                      </a:xfrm>
                      <a:prstGeom prst="line">
                        <a:avLst/>
                      </a:prstGeom>
                      <a:ln w="12700"/>
                    </p:spPr>
                    <p:style>
                      <a:lnRef idx="1">
                        <a:schemeClr val="dk1"/>
                      </a:lnRef>
                      <a:fillRef idx="0">
                        <a:schemeClr val="dk1"/>
                      </a:fillRef>
                      <a:effectRef idx="0">
                        <a:schemeClr val="dk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40" name="直線コネクタ 139"/>
                      <p:cNvCxnSpPr/>
                      <p:nvPr/>
                    </p:nvCxnSpPr>
                    <p:spPr>
                      <a:xfrm flipH="1">
                        <a:off x="3874625" y="1823540"/>
                        <a:ext cx="73573" cy="216000"/>
                      </a:xfrm>
                      <a:prstGeom prst="line">
                        <a:avLst/>
                      </a:prstGeom>
                      <a:ln w="12700"/>
                    </p:spPr>
                    <p:style>
                      <a:lnRef idx="1">
                        <a:schemeClr val="dk1"/>
                      </a:lnRef>
                      <a:fillRef idx="0">
                        <a:schemeClr val="dk1"/>
                      </a:fillRef>
                      <a:effectRef idx="0">
                        <a:schemeClr val="dk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41" name="直線コネクタ 140"/>
                      <p:cNvCxnSpPr/>
                      <p:nvPr/>
                    </p:nvCxnSpPr>
                    <p:spPr>
                      <a:xfrm>
                        <a:off x="3543887" y="1555525"/>
                        <a:ext cx="216000" cy="0"/>
                      </a:xfrm>
                      <a:prstGeom prst="line">
                        <a:avLst/>
                      </a:prstGeom>
                      <a:ln w="12700"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42" name="直線コネクタ 141"/>
                      <p:cNvCxnSpPr/>
                      <p:nvPr/>
                    </p:nvCxnSpPr>
                    <p:spPr>
                      <a:xfrm>
                        <a:off x="3549142" y="2107316"/>
                        <a:ext cx="252000" cy="0"/>
                      </a:xfrm>
                      <a:prstGeom prst="line">
                        <a:avLst/>
                      </a:prstGeom>
                      <a:ln w="12700"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sp>
                    <p:nvSpPr>
                      <p:cNvPr id="143" name="楕円 142"/>
                      <p:cNvSpPr/>
                      <p:nvPr/>
                    </p:nvSpPr>
                    <p:spPr>
                      <a:xfrm>
                        <a:off x="3387251" y="2044253"/>
                        <a:ext cx="147146" cy="147146"/>
                      </a:xfrm>
                      <a:prstGeom prst="ellipse">
                        <a:avLst/>
                      </a:prstGeom>
                      <a:solidFill>
                        <a:srgbClr val="FF3399"/>
                      </a:solidFill>
                      <a:ln w="12700"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marL="0" marR="0" indent="0" algn="ctr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</a:pPr>
                        <a:endParaRPr kumimoji="1" lang="ja-JP" alt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Segoe UI"/>
                          <a:ea typeface="游ゴシック" panose="020B0400000000000000" pitchFamily="50" charset="-128"/>
                          <a:cs typeface="+mn-cs"/>
                        </a:endParaRPr>
                      </a:p>
                    </p:txBody>
                  </p:sp>
                  <p:sp>
                    <p:nvSpPr>
                      <p:cNvPr id="144" name="楕円 143"/>
                      <p:cNvSpPr/>
                      <p:nvPr/>
                    </p:nvSpPr>
                    <p:spPr>
                      <a:xfrm>
                        <a:off x="3789179" y="2044253"/>
                        <a:ext cx="147146" cy="147146"/>
                      </a:xfrm>
                      <a:prstGeom prst="ellipse">
                        <a:avLst/>
                      </a:prstGeom>
                      <a:solidFill>
                        <a:srgbClr val="3399FF"/>
                      </a:solidFill>
                      <a:ln w="12700"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marL="0" marR="0" indent="0" algn="ctr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</a:pPr>
                        <a:endParaRPr kumimoji="1" lang="ja-JP" alt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Segoe UI"/>
                          <a:ea typeface="游ゴシック" panose="020B0400000000000000" pitchFamily="50" charset="-128"/>
                          <a:cs typeface="+mn-cs"/>
                        </a:endParaRPr>
                      </a:p>
                    </p:txBody>
                  </p:sp>
                  <p:cxnSp>
                    <p:nvCxnSpPr>
                      <p:cNvPr id="145" name="直線コネクタ 144"/>
                      <p:cNvCxnSpPr/>
                      <p:nvPr/>
                    </p:nvCxnSpPr>
                    <p:spPr>
                      <a:xfrm>
                        <a:off x="3859685" y="2123077"/>
                        <a:ext cx="47993" cy="110366"/>
                      </a:xfrm>
                      <a:prstGeom prst="line">
                        <a:avLst/>
                      </a:prstGeom>
                      <a:ln w="12700"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46" name="直線コネクタ 145"/>
                      <p:cNvCxnSpPr/>
                      <p:nvPr/>
                    </p:nvCxnSpPr>
                    <p:spPr>
                      <a:xfrm flipH="1">
                        <a:off x="3391980" y="2128336"/>
                        <a:ext cx="47993" cy="110366"/>
                      </a:xfrm>
                      <a:prstGeom prst="line">
                        <a:avLst/>
                      </a:prstGeom>
                      <a:ln w="12700"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sp>
                    <p:nvSpPr>
                      <p:cNvPr id="147" name="楕円 146"/>
                      <p:cNvSpPr/>
                      <p:nvPr/>
                    </p:nvSpPr>
                    <p:spPr>
                      <a:xfrm>
                        <a:off x="3879713" y="2207168"/>
                        <a:ext cx="199695" cy="199695"/>
                      </a:xfrm>
                      <a:prstGeom prst="ellipse">
                        <a:avLst/>
                      </a:prstGeom>
                      <a:solidFill>
                        <a:srgbClr val="FF3399"/>
                      </a:solidFill>
                      <a:ln w="12700"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marL="0" marR="0" indent="0" algn="ctr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</a:pPr>
                        <a:endParaRPr kumimoji="1" lang="ja-JP" alt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Segoe UI"/>
                          <a:ea typeface="游ゴシック" panose="020B0400000000000000" pitchFamily="50" charset="-128"/>
                          <a:cs typeface="+mn-cs"/>
                        </a:endParaRPr>
                      </a:p>
                    </p:txBody>
                  </p:sp>
                  <p:sp>
                    <p:nvSpPr>
                      <p:cNvPr id="148" name="楕円 147"/>
                      <p:cNvSpPr/>
                      <p:nvPr/>
                    </p:nvSpPr>
                    <p:spPr>
                      <a:xfrm>
                        <a:off x="3229597" y="2217675"/>
                        <a:ext cx="199695" cy="199695"/>
                      </a:xfrm>
                      <a:prstGeom prst="ellipse">
                        <a:avLst/>
                      </a:prstGeom>
                      <a:solidFill>
                        <a:srgbClr val="3399FF"/>
                      </a:solidFill>
                      <a:ln w="12700"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marL="0" marR="0" indent="0" algn="ctr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</a:pPr>
                        <a:endParaRPr kumimoji="1" lang="ja-JP" alt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Segoe UI"/>
                          <a:ea typeface="游ゴシック" panose="020B0400000000000000" pitchFamily="50" charset="-128"/>
                          <a:cs typeface="+mn-cs"/>
                        </a:endParaRPr>
                      </a:p>
                    </p:txBody>
                  </p:sp>
                  <p:cxnSp>
                    <p:nvCxnSpPr>
                      <p:cNvPr id="149" name="直線コネクタ 148"/>
                      <p:cNvCxnSpPr/>
                      <p:nvPr/>
                    </p:nvCxnSpPr>
                    <p:spPr>
                      <a:xfrm flipH="1">
                        <a:off x="3879879" y="2396353"/>
                        <a:ext cx="73573" cy="204955"/>
                      </a:xfrm>
                      <a:prstGeom prst="line">
                        <a:avLst/>
                      </a:prstGeom>
                      <a:ln w="12700"/>
                    </p:spPr>
                    <p:style>
                      <a:lnRef idx="1">
                        <a:schemeClr val="dk1"/>
                      </a:lnRef>
                      <a:fillRef idx="0">
                        <a:schemeClr val="dk1"/>
                      </a:fillRef>
                      <a:effectRef idx="0">
                        <a:schemeClr val="dk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50" name="直線コネクタ 149"/>
                      <p:cNvCxnSpPr/>
                      <p:nvPr/>
                    </p:nvCxnSpPr>
                    <p:spPr>
                      <a:xfrm>
                        <a:off x="3349109" y="2412114"/>
                        <a:ext cx="73573" cy="204955"/>
                      </a:xfrm>
                      <a:prstGeom prst="line">
                        <a:avLst/>
                      </a:prstGeom>
                      <a:ln w="12700"/>
                    </p:spPr>
                    <p:style>
                      <a:lnRef idx="1">
                        <a:schemeClr val="dk1"/>
                      </a:lnRef>
                      <a:fillRef idx="0">
                        <a:schemeClr val="dk1"/>
                      </a:fillRef>
                      <a:effectRef idx="0">
                        <a:schemeClr val="dk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51" name="直線コネクタ 150"/>
                      <p:cNvCxnSpPr/>
                      <p:nvPr/>
                    </p:nvCxnSpPr>
                    <p:spPr>
                      <a:xfrm>
                        <a:off x="4065166" y="2317522"/>
                        <a:ext cx="252000" cy="0"/>
                      </a:xfrm>
                      <a:prstGeom prst="line">
                        <a:avLst/>
                      </a:prstGeom>
                      <a:ln w="12700"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sp>
                    <p:nvSpPr>
                      <p:cNvPr id="152" name="楕円 151"/>
                      <p:cNvSpPr/>
                      <p:nvPr/>
                    </p:nvSpPr>
                    <p:spPr>
                      <a:xfrm>
                        <a:off x="3776134" y="2617070"/>
                        <a:ext cx="199695" cy="199695"/>
                      </a:xfrm>
                      <a:prstGeom prst="ellipse">
                        <a:avLst/>
                      </a:prstGeom>
                      <a:solidFill>
                        <a:srgbClr val="3399FF"/>
                      </a:solidFill>
                      <a:ln w="12700"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marL="0" marR="0" indent="0" algn="ctr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</a:pPr>
                        <a:endParaRPr kumimoji="1" lang="ja-JP" alt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Segoe UI"/>
                          <a:ea typeface="游ゴシック" panose="020B0400000000000000" pitchFamily="50" charset="-128"/>
                          <a:cs typeface="+mn-cs"/>
                        </a:endParaRPr>
                      </a:p>
                    </p:txBody>
                  </p:sp>
                  <p:sp>
                    <p:nvSpPr>
                      <p:cNvPr id="153" name="楕円 152"/>
                      <p:cNvSpPr/>
                      <p:nvPr/>
                    </p:nvSpPr>
                    <p:spPr>
                      <a:xfrm>
                        <a:off x="3364709" y="2606561"/>
                        <a:ext cx="199695" cy="199695"/>
                      </a:xfrm>
                      <a:prstGeom prst="ellipse">
                        <a:avLst/>
                      </a:prstGeom>
                      <a:solidFill>
                        <a:srgbClr val="FF3399"/>
                      </a:solidFill>
                      <a:ln w="12700"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marL="0" marR="0" indent="0" algn="ctr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</a:pPr>
                        <a:endParaRPr kumimoji="1" lang="ja-JP" alt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Segoe UI"/>
                          <a:ea typeface="游ゴシック" panose="020B0400000000000000" pitchFamily="50" charset="-128"/>
                          <a:cs typeface="+mn-cs"/>
                        </a:endParaRPr>
                      </a:p>
                    </p:txBody>
                  </p:sp>
                  <p:cxnSp>
                    <p:nvCxnSpPr>
                      <p:cNvPr id="154" name="直線コネクタ 153"/>
                      <p:cNvCxnSpPr/>
                      <p:nvPr/>
                    </p:nvCxnSpPr>
                    <p:spPr>
                      <a:xfrm>
                        <a:off x="3559653" y="2706407"/>
                        <a:ext cx="216000" cy="0"/>
                      </a:xfrm>
                      <a:prstGeom prst="line">
                        <a:avLst/>
                      </a:prstGeom>
                      <a:ln w="12700"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55" name="直線コネクタ 154"/>
                      <p:cNvCxnSpPr/>
                      <p:nvPr/>
                    </p:nvCxnSpPr>
                    <p:spPr>
                      <a:xfrm>
                        <a:off x="4598489" y="2102062"/>
                        <a:ext cx="252000" cy="0"/>
                      </a:xfrm>
                      <a:prstGeom prst="line">
                        <a:avLst/>
                      </a:prstGeom>
                      <a:ln w="12700"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sp>
                    <p:nvSpPr>
                      <p:cNvPr id="156" name="楕円 155"/>
                      <p:cNvSpPr/>
                      <p:nvPr/>
                    </p:nvSpPr>
                    <p:spPr>
                      <a:xfrm>
                        <a:off x="4447108" y="2038999"/>
                        <a:ext cx="147146" cy="147146"/>
                      </a:xfrm>
                      <a:prstGeom prst="ellipse">
                        <a:avLst/>
                      </a:prstGeom>
                      <a:solidFill>
                        <a:srgbClr val="FF3399"/>
                      </a:solidFill>
                      <a:ln w="12700"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marL="0" marR="0" indent="0" algn="ctr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</a:pPr>
                        <a:endParaRPr kumimoji="1" lang="ja-JP" alt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Segoe UI"/>
                          <a:ea typeface="游ゴシック" panose="020B0400000000000000" pitchFamily="50" charset="-128"/>
                          <a:cs typeface="+mn-cs"/>
                        </a:endParaRPr>
                      </a:p>
                    </p:txBody>
                  </p:sp>
                  <p:sp>
                    <p:nvSpPr>
                      <p:cNvPr id="157" name="楕円 156"/>
                      <p:cNvSpPr/>
                      <p:nvPr/>
                    </p:nvSpPr>
                    <p:spPr>
                      <a:xfrm>
                        <a:off x="4849036" y="2038999"/>
                        <a:ext cx="147146" cy="147146"/>
                      </a:xfrm>
                      <a:prstGeom prst="ellipse">
                        <a:avLst/>
                      </a:prstGeom>
                      <a:solidFill>
                        <a:srgbClr val="3399FF"/>
                      </a:solidFill>
                      <a:ln w="12700"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marL="0" marR="0" indent="0" algn="ctr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</a:pPr>
                        <a:endParaRPr kumimoji="1" lang="ja-JP" alt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Segoe UI"/>
                          <a:ea typeface="游ゴシック" panose="020B0400000000000000" pitchFamily="50" charset="-128"/>
                          <a:cs typeface="+mn-cs"/>
                        </a:endParaRPr>
                      </a:p>
                    </p:txBody>
                  </p:sp>
                  <p:cxnSp>
                    <p:nvCxnSpPr>
                      <p:cNvPr id="158" name="直線コネクタ 157"/>
                      <p:cNvCxnSpPr/>
                      <p:nvPr/>
                    </p:nvCxnSpPr>
                    <p:spPr>
                      <a:xfrm>
                        <a:off x="4919542" y="2107313"/>
                        <a:ext cx="47993" cy="110366"/>
                      </a:xfrm>
                      <a:prstGeom prst="line">
                        <a:avLst/>
                      </a:prstGeom>
                      <a:ln w="12700"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59" name="直線コネクタ 158"/>
                      <p:cNvCxnSpPr/>
                      <p:nvPr/>
                    </p:nvCxnSpPr>
                    <p:spPr>
                      <a:xfrm flipH="1">
                        <a:off x="4451837" y="2112572"/>
                        <a:ext cx="47993" cy="110366"/>
                      </a:xfrm>
                      <a:prstGeom prst="line">
                        <a:avLst/>
                      </a:prstGeom>
                      <a:ln w="12700"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sp>
                    <p:nvSpPr>
                      <p:cNvPr id="160" name="楕円 159"/>
                      <p:cNvSpPr/>
                      <p:nvPr/>
                    </p:nvSpPr>
                    <p:spPr>
                      <a:xfrm>
                        <a:off x="4939570" y="2201914"/>
                        <a:ext cx="199695" cy="199695"/>
                      </a:xfrm>
                      <a:prstGeom prst="ellipse">
                        <a:avLst/>
                      </a:prstGeom>
                      <a:solidFill>
                        <a:srgbClr val="FF3399"/>
                      </a:solidFill>
                      <a:ln w="12700"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marL="0" marR="0" indent="0" algn="ctr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</a:pPr>
                        <a:endParaRPr kumimoji="1" lang="ja-JP" alt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Segoe UI"/>
                          <a:ea typeface="游ゴシック" panose="020B0400000000000000" pitchFamily="50" charset="-128"/>
                          <a:cs typeface="+mn-cs"/>
                        </a:endParaRPr>
                      </a:p>
                    </p:txBody>
                  </p:sp>
                  <p:sp>
                    <p:nvSpPr>
                      <p:cNvPr id="161" name="楕円 160"/>
                      <p:cNvSpPr/>
                      <p:nvPr/>
                    </p:nvSpPr>
                    <p:spPr>
                      <a:xfrm>
                        <a:off x="4289454" y="2212421"/>
                        <a:ext cx="199695" cy="199695"/>
                      </a:xfrm>
                      <a:prstGeom prst="ellipse">
                        <a:avLst/>
                      </a:prstGeom>
                      <a:solidFill>
                        <a:srgbClr val="3399FF"/>
                      </a:solidFill>
                      <a:ln w="12700"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marL="0" marR="0" indent="0" algn="ctr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</a:pPr>
                        <a:endParaRPr kumimoji="1" lang="ja-JP" alt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Segoe UI"/>
                          <a:ea typeface="游ゴシック" panose="020B0400000000000000" pitchFamily="50" charset="-128"/>
                          <a:cs typeface="+mn-cs"/>
                        </a:endParaRPr>
                      </a:p>
                    </p:txBody>
                  </p:sp>
                  <p:cxnSp>
                    <p:nvCxnSpPr>
                      <p:cNvPr id="162" name="直線コネクタ 161"/>
                      <p:cNvCxnSpPr/>
                      <p:nvPr/>
                    </p:nvCxnSpPr>
                    <p:spPr>
                      <a:xfrm flipH="1">
                        <a:off x="4939736" y="2391099"/>
                        <a:ext cx="73573" cy="204955"/>
                      </a:xfrm>
                      <a:prstGeom prst="line">
                        <a:avLst/>
                      </a:prstGeom>
                      <a:ln w="12700"/>
                    </p:spPr>
                    <p:style>
                      <a:lnRef idx="1">
                        <a:schemeClr val="dk1"/>
                      </a:lnRef>
                      <a:fillRef idx="0">
                        <a:schemeClr val="dk1"/>
                      </a:fillRef>
                      <a:effectRef idx="0">
                        <a:schemeClr val="dk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63" name="直線コネクタ 162"/>
                      <p:cNvCxnSpPr/>
                      <p:nvPr/>
                    </p:nvCxnSpPr>
                    <p:spPr>
                      <a:xfrm>
                        <a:off x="4408966" y="2406860"/>
                        <a:ext cx="73573" cy="204955"/>
                      </a:xfrm>
                      <a:prstGeom prst="line">
                        <a:avLst/>
                      </a:prstGeom>
                      <a:ln w="12700"/>
                    </p:spPr>
                    <p:style>
                      <a:lnRef idx="1">
                        <a:schemeClr val="dk1"/>
                      </a:lnRef>
                      <a:fillRef idx="0">
                        <a:schemeClr val="dk1"/>
                      </a:fillRef>
                      <a:effectRef idx="0">
                        <a:schemeClr val="dk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64" name="直線コネクタ 163"/>
                      <p:cNvCxnSpPr/>
                      <p:nvPr/>
                    </p:nvCxnSpPr>
                    <p:spPr>
                      <a:xfrm>
                        <a:off x="5125023" y="2312268"/>
                        <a:ext cx="252000" cy="0"/>
                      </a:xfrm>
                      <a:prstGeom prst="line">
                        <a:avLst/>
                      </a:prstGeom>
                      <a:ln w="12700"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65" name="直線コネクタ 164"/>
                      <p:cNvCxnSpPr/>
                      <p:nvPr/>
                    </p:nvCxnSpPr>
                    <p:spPr>
                      <a:xfrm>
                        <a:off x="5665791" y="2107321"/>
                        <a:ext cx="252000" cy="0"/>
                      </a:xfrm>
                      <a:prstGeom prst="line">
                        <a:avLst/>
                      </a:prstGeom>
                      <a:ln w="12700"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sp>
                    <p:nvSpPr>
                      <p:cNvPr id="166" name="楕円 165"/>
                      <p:cNvSpPr/>
                      <p:nvPr/>
                    </p:nvSpPr>
                    <p:spPr>
                      <a:xfrm>
                        <a:off x="5503900" y="2044258"/>
                        <a:ext cx="147146" cy="147146"/>
                      </a:xfrm>
                      <a:prstGeom prst="ellipse">
                        <a:avLst/>
                      </a:prstGeom>
                      <a:solidFill>
                        <a:srgbClr val="FF3399"/>
                      </a:solidFill>
                      <a:ln w="12700"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marL="0" marR="0" indent="0" algn="ctr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</a:pPr>
                        <a:endParaRPr kumimoji="1" lang="ja-JP" alt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Segoe UI"/>
                          <a:ea typeface="游ゴシック" panose="020B0400000000000000" pitchFamily="50" charset="-128"/>
                          <a:cs typeface="+mn-cs"/>
                        </a:endParaRPr>
                      </a:p>
                    </p:txBody>
                  </p:sp>
                  <p:sp>
                    <p:nvSpPr>
                      <p:cNvPr id="167" name="楕円 166"/>
                      <p:cNvSpPr/>
                      <p:nvPr/>
                    </p:nvSpPr>
                    <p:spPr>
                      <a:xfrm>
                        <a:off x="5905828" y="2044258"/>
                        <a:ext cx="147146" cy="147146"/>
                      </a:xfrm>
                      <a:prstGeom prst="ellipse">
                        <a:avLst/>
                      </a:prstGeom>
                      <a:solidFill>
                        <a:srgbClr val="3399FF"/>
                      </a:solidFill>
                      <a:ln w="12700"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marL="0" marR="0" indent="0" algn="ctr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</a:pPr>
                        <a:endParaRPr kumimoji="1" lang="ja-JP" alt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Segoe UI"/>
                          <a:ea typeface="游ゴシック" panose="020B0400000000000000" pitchFamily="50" charset="-128"/>
                          <a:cs typeface="+mn-cs"/>
                        </a:endParaRPr>
                      </a:p>
                    </p:txBody>
                  </p:sp>
                  <p:cxnSp>
                    <p:nvCxnSpPr>
                      <p:cNvPr id="168" name="直線コネクタ 167"/>
                      <p:cNvCxnSpPr/>
                      <p:nvPr/>
                    </p:nvCxnSpPr>
                    <p:spPr>
                      <a:xfrm>
                        <a:off x="5976334" y="2112572"/>
                        <a:ext cx="47993" cy="110366"/>
                      </a:xfrm>
                      <a:prstGeom prst="line">
                        <a:avLst/>
                      </a:prstGeom>
                      <a:ln w="12700"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69" name="直線コネクタ 168"/>
                      <p:cNvCxnSpPr/>
                      <p:nvPr/>
                    </p:nvCxnSpPr>
                    <p:spPr>
                      <a:xfrm flipH="1">
                        <a:off x="5508629" y="2117831"/>
                        <a:ext cx="47993" cy="110366"/>
                      </a:xfrm>
                      <a:prstGeom prst="line">
                        <a:avLst/>
                      </a:prstGeom>
                      <a:ln w="12700"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sp>
                    <p:nvSpPr>
                      <p:cNvPr id="170" name="楕円 169"/>
                      <p:cNvSpPr/>
                      <p:nvPr/>
                    </p:nvSpPr>
                    <p:spPr>
                      <a:xfrm>
                        <a:off x="5996362" y="2207173"/>
                        <a:ext cx="199695" cy="199695"/>
                      </a:xfrm>
                      <a:prstGeom prst="ellipse">
                        <a:avLst/>
                      </a:prstGeom>
                      <a:solidFill>
                        <a:srgbClr val="FF3399"/>
                      </a:solidFill>
                      <a:ln w="12700"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marL="0" marR="0" indent="0" algn="ctr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</a:pPr>
                        <a:endParaRPr kumimoji="1" lang="ja-JP" alt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Segoe UI"/>
                          <a:ea typeface="游ゴシック" panose="020B0400000000000000" pitchFamily="50" charset="-128"/>
                          <a:cs typeface="+mn-cs"/>
                        </a:endParaRPr>
                      </a:p>
                    </p:txBody>
                  </p:sp>
                  <p:sp>
                    <p:nvSpPr>
                      <p:cNvPr id="171" name="楕円 170"/>
                      <p:cNvSpPr/>
                      <p:nvPr/>
                    </p:nvSpPr>
                    <p:spPr>
                      <a:xfrm>
                        <a:off x="5346246" y="2217680"/>
                        <a:ext cx="199695" cy="199695"/>
                      </a:xfrm>
                      <a:prstGeom prst="ellipse">
                        <a:avLst/>
                      </a:prstGeom>
                      <a:solidFill>
                        <a:srgbClr val="3399FF"/>
                      </a:solidFill>
                      <a:ln w="12700"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marL="0" marR="0" indent="0" algn="ctr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</a:pPr>
                        <a:endParaRPr kumimoji="1" lang="ja-JP" alt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Segoe UI"/>
                          <a:ea typeface="游ゴシック" panose="020B0400000000000000" pitchFamily="50" charset="-128"/>
                          <a:cs typeface="+mn-cs"/>
                        </a:endParaRPr>
                      </a:p>
                    </p:txBody>
                  </p:sp>
                  <p:cxnSp>
                    <p:nvCxnSpPr>
                      <p:cNvPr id="172" name="直線コネクタ 171"/>
                      <p:cNvCxnSpPr/>
                      <p:nvPr/>
                    </p:nvCxnSpPr>
                    <p:spPr>
                      <a:xfrm flipH="1">
                        <a:off x="5996528" y="2396358"/>
                        <a:ext cx="73573" cy="204955"/>
                      </a:xfrm>
                      <a:prstGeom prst="line">
                        <a:avLst/>
                      </a:prstGeom>
                      <a:ln w="12700"/>
                    </p:spPr>
                    <p:style>
                      <a:lnRef idx="1">
                        <a:schemeClr val="dk1"/>
                      </a:lnRef>
                      <a:fillRef idx="0">
                        <a:schemeClr val="dk1"/>
                      </a:fillRef>
                      <a:effectRef idx="0">
                        <a:schemeClr val="dk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73" name="直線コネクタ 172"/>
                      <p:cNvCxnSpPr/>
                      <p:nvPr/>
                    </p:nvCxnSpPr>
                    <p:spPr>
                      <a:xfrm>
                        <a:off x="5465758" y="2412119"/>
                        <a:ext cx="73573" cy="204955"/>
                      </a:xfrm>
                      <a:prstGeom prst="line">
                        <a:avLst/>
                      </a:prstGeom>
                      <a:ln w="12700"/>
                    </p:spPr>
                    <p:style>
                      <a:lnRef idx="1">
                        <a:schemeClr val="dk1"/>
                      </a:lnRef>
                      <a:fillRef idx="0">
                        <a:schemeClr val="dk1"/>
                      </a:fillRef>
                      <a:effectRef idx="0">
                        <a:schemeClr val="dk1"/>
                      </a:effectRef>
                      <a:fontRef idx="minor">
                        <a:schemeClr val="tx1"/>
                      </a:fontRef>
                    </p:style>
                  </p:cxnSp>
                  <p:sp>
                    <p:nvSpPr>
                      <p:cNvPr id="174" name="楕円 173"/>
                      <p:cNvSpPr/>
                      <p:nvPr/>
                    </p:nvSpPr>
                    <p:spPr>
                      <a:xfrm>
                        <a:off x="4835991" y="2611816"/>
                        <a:ext cx="199695" cy="199695"/>
                      </a:xfrm>
                      <a:prstGeom prst="ellipse">
                        <a:avLst/>
                      </a:prstGeom>
                      <a:solidFill>
                        <a:srgbClr val="3399FF"/>
                      </a:solidFill>
                      <a:ln w="12700"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marL="0" marR="0" indent="0" algn="ctr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</a:pPr>
                        <a:endParaRPr kumimoji="1" lang="ja-JP" alt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Segoe UI"/>
                          <a:ea typeface="游ゴシック" panose="020B0400000000000000" pitchFamily="50" charset="-128"/>
                          <a:cs typeface="+mn-cs"/>
                        </a:endParaRPr>
                      </a:p>
                    </p:txBody>
                  </p:sp>
                  <p:sp>
                    <p:nvSpPr>
                      <p:cNvPr id="175" name="楕円 174"/>
                      <p:cNvSpPr/>
                      <p:nvPr/>
                    </p:nvSpPr>
                    <p:spPr>
                      <a:xfrm>
                        <a:off x="4424566" y="2601307"/>
                        <a:ext cx="199695" cy="199695"/>
                      </a:xfrm>
                      <a:prstGeom prst="ellipse">
                        <a:avLst/>
                      </a:prstGeom>
                      <a:solidFill>
                        <a:srgbClr val="FF3399"/>
                      </a:solidFill>
                      <a:ln w="12700"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marL="0" marR="0" indent="0" algn="ctr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</a:pPr>
                        <a:endParaRPr kumimoji="1" lang="ja-JP" alt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Segoe UI"/>
                          <a:ea typeface="游ゴシック" panose="020B0400000000000000" pitchFamily="50" charset="-128"/>
                          <a:cs typeface="+mn-cs"/>
                        </a:endParaRPr>
                      </a:p>
                    </p:txBody>
                  </p:sp>
                  <p:cxnSp>
                    <p:nvCxnSpPr>
                      <p:cNvPr id="176" name="直線コネクタ 175"/>
                      <p:cNvCxnSpPr/>
                      <p:nvPr/>
                    </p:nvCxnSpPr>
                    <p:spPr>
                      <a:xfrm>
                        <a:off x="4619510" y="2701153"/>
                        <a:ext cx="216000" cy="0"/>
                      </a:xfrm>
                      <a:prstGeom prst="line">
                        <a:avLst/>
                      </a:prstGeom>
                      <a:ln w="12700"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sp>
                    <p:nvSpPr>
                      <p:cNvPr id="177" name="楕円 176"/>
                      <p:cNvSpPr/>
                      <p:nvPr/>
                    </p:nvSpPr>
                    <p:spPr>
                      <a:xfrm>
                        <a:off x="5892783" y="2617075"/>
                        <a:ext cx="199695" cy="199695"/>
                      </a:xfrm>
                      <a:prstGeom prst="ellipse">
                        <a:avLst/>
                      </a:prstGeom>
                      <a:solidFill>
                        <a:srgbClr val="3399FF"/>
                      </a:solidFill>
                      <a:ln w="12700"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marL="0" marR="0" indent="0" algn="ctr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</a:pPr>
                        <a:endParaRPr kumimoji="1" lang="ja-JP" alt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Segoe UI"/>
                          <a:ea typeface="游ゴシック" panose="020B0400000000000000" pitchFamily="50" charset="-128"/>
                          <a:cs typeface="+mn-cs"/>
                        </a:endParaRPr>
                      </a:p>
                    </p:txBody>
                  </p:sp>
                  <p:sp>
                    <p:nvSpPr>
                      <p:cNvPr id="178" name="楕円 177"/>
                      <p:cNvSpPr/>
                      <p:nvPr/>
                    </p:nvSpPr>
                    <p:spPr>
                      <a:xfrm>
                        <a:off x="5481358" y="2606566"/>
                        <a:ext cx="199695" cy="199695"/>
                      </a:xfrm>
                      <a:prstGeom prst="ellipse">
                        <a:avLst/>
                      </a:prstGeom>
                      <a:solidFill>
                        <a:srgbClr val="FF3399"/>
                      </a:solidFill>
                      <a:ln w="12700"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marL="0" marR="0" indent="0" algn="ctr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</a:pPr>
                        <a:endParaRPr kumimoji="1" lang="ja-JP" alt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Segoe UI"/>
                          <a:ea typeface="游ゴシック" panose="020B0400000000000000" pitchFamily="50" charset="-128"/>
                          <a:cs typeface="+mn-cs"/>
                        </a:endParaRPr>
                      </a:p>
                    </p:txBody>
                  </p:sp>
                  <p:cxnSp>
                    <p:nvCxnSpPr>
                      <p:cNvPr id="179" name="直線コネクタ 178"/>
                      <p:cNvCxnSpPr/>
                      <p:nvPr/>
                    </p:nvCxnSpPr>
                    <p:spPr>
                      <a:xfrm>
                        <a:off x="5676302" y="2706412"/>
                        <a:ext cx="216000" cy="0"/>
                      </a:xfrm>
                      <a:prstGeom prst="line">
                        <a:avLst/>
                      </a:prstGeom>
                      <a:ln w="12700"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80" name="直線コネクタ 179"/>
                      <p:cNvCxnSpPr/>
                      <p:nvPr/>
                    </p:nvCxnSpPr>
                    <p:spPr>
                      <a:xfrm>
                        <a:off x="1922668" y="1749970"/>
                        <a:ext cx="252000" cy="0"/>
                      </a:xfrm>
                      <a:prstGeom prst="line">
                        <a:avLst/>
                      </a:prstGeom>
                      <a:ln w="12700"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81" name="直線コネクタ 180"/>
                      <p:cNvCxnSpPr/>
                      <p:nvPr/>
                    </p:nvCxnSpPr>
                    <p:spPr>
                      <a:xfrm>
                        <a:off x="1908473" y="2312272"/>
                        <a:ext cx="252000" cy="0"/>
                      </a:xfrm>
                      <a:prstGeom prst="line">
                        <a:avLst/>
                      </a:prstGeom>
                      <a:ln w="12700"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  <p:grpSp>
                  <p:nvGrpSpPr>
                    <p:cNvPr id="62" name="グループ化 61"/>
                    <p:cNvGrpSpPr>
                      <a:grpSpLocks noChangeAspect="1"/>
                    </p:cNvGrpSpPr>
                    <p:nvPr/>
                  </p:nvGrpSpPr>
                  <p:grpSpPr>
                    <a:xfrm>
                      <a:off x="4738854" y="4161504"/>
                      <a:ext cx="2514977" cy="1152000"/>
                      <a:chOff x="2156366" y="1450429"/>
                      <a:chExt cx="2982899" cy="1366336"/>
                    </a:xfrm>
                  </p:grpSpPr>
                  <p:sp>
                    <p:nvSpPr>
                      <p:cNvPr id="63" name="楕円 62"/>
                      <p:cNvSpPr/>
                      <p:nvPr/>
                    </p:nvSpPr>
                    <p:spPr>
                      <a:xfrm>
                        <a:off x="2687137" y="1460938"/>
                        <a:ext cx="199695" cy="199695"/>
                      </a:xfrm>
                      <a:prstGeom prst="ellipse">
                        <a:avLst/>
                      </a:prstGeom>
                      <a:solidFill>
                        <a:srgbClr val="FF3399"/>
                      </a:solidFill>
                      <a:ln w="12700"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marL="0" marR="0" indent="0" algn="ctr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</a:pPr>
                        <a:endParaRPr kumimoji="1" lang="ja-JP" alt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Segoe UI"/>
                          <a:ea typeface="游ゴシック" panose="020B0400000000000000" pitchFamily="50" charset="-128"/>
                          <a:cs typeface="+mn-cs"/>
                        </a:endParaRPr>
                      </a:p>
                    </p:txBody>
                  </p:sp>
                  <p:sp>
                    <p:nvSpPr>
                      <p:cNvPr id="64" name="楕円 63"/>
                      <p:cNvSpPr/>
                      <p:nvPr/>
                    </p:nvSpPr>
                    <p:spPr>
                      <a:xfrm>
                        <a:off x="2275712" y="1450429"/>
                        <a:ext cx="199695" cy="199695"/>
                      </a:xfrm>
                      <a:prstGeom prst="ellipse">
                        <a:avLst/>
                      </a:prstGeom>
                      <a:solidFill>
                        <a:srgbClr val="3399FF"/>
                      </a:solidFill>
                      <a:ln w="12700"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marL="0" marR="0" indent="0" algn="ctr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</a:pPr>
                        <a:endParaRPr kumimoji="1" lang="ja-JP" alt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Segoe UI"/>
                          <a:ea typeface="游ゴシック" panose="020B0400000000000000" pitchFamily="50" charset="-128"/>
                          <a:cs typeface="+mn-cs"/>
                        </a:endParaRPr>
                      </a:p>
                    </p:txBody>
                  </p:sp>
                  <p:sp>
                    <p:nvSpPr>
                      <p:cNvPr id="65" name="楕円 64"/>
                      <p:cNvSpPr/>
                      <p:nvPr/>
                    </p:nvSpPr>
                    <p:spPr>
                      <a:xfrm>
                        <a:off x="2174668" y="1676397"/>
                        <a:ext cx="147146" cy="147146"/>
                      </a:xfrm>
                      <a:prstGeom prst="ellipse">
                        <a:avLst/>
                      </a:prstGeom>
                      <a:solidFill>
                        <a:srgbClr val="FF3399"/>
                      </a:solidFill>
                      <a:ln w="12700"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marL="0" marR="0" indent="0" algn="ctr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</a:pPr>
                        <a:endParaRPr kumimoji="1" lang="ja-JP" alt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Segoe UI"/>
                          <a:ea typeface="游ゴシック" panose="020B0400000000000000" pitchFamily="50" charset="-128"/>
                          <a:cs typeface="+mn-cs"/>
                        </a:endParaRPr>
                      </a:p>
                    </p:txBody>
                  </p:sp>
                  <p:sp>
                    <p:nvSpPr>
                      <p:cNvPr id="66" name="楕円 65"/>
                      <p:cNvSpPr/>
                      <p:nvPr/>
                    </p:nvSpPr>
                    <p:spPr>
                      <a:xfrm>
                        <a:off x="2834279" y="1676397"/>
                        <a:ext cx="147146" cy="147146"/>
                      </a:xfrm>
                      <a:prstGeom prst="ellipse">
                        <a:avLst/>
                      </a:prstGeom>
                      <a:solidFill>
                        <a:srgbClr val="3399FF"/>
                      </a:solidFill>
                      <a:ln w="12700"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marL="0" marR="0" indent="0" algn="ctr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</a:pPr>
                        <a:endParaRPr kumimoji="1" lang="ja-JP" alt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Segoe UI"/>
                          <a:ea typeface="游ゴシック" panose="020B0400000000000000" pitchFamily="50" charset="-128"/>
                          <a:cs typeface="+mn-cs"/>
                        </a:endParaRPr>
                      </a:p>
                    </p:txBody>
                  </p:sp>
                  <p:cxnSp>
                    <p:nvCxnSpPr>
                      <p:cNvPr id="67" name="直線コネクタ 66"/>
                      <p:cNvCxnSpPr/>
                      <p:nvPr/>
                    </p:nvCxnSpPr>
                    <p:spPr>
                      <a:xfrm>
                        <a:off x="2833750" y="1629099"/>
                        <a:ext cx="47993" cy="110366"/>
                      </a:xfrm>
                      <a:prstGeom prst="line">
                        <a:avLst/>
                      </a:prstGeom>
                      <a:ln w="12700"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68" name="直線コネクタ 67"/>
                      <p:cNvCxnSpPr/>
                      <p:nvPr/>
                    </p:nvCxnSpPr>
                    <p:spPr>
                      <a:xfrm flipH="1">
                        <a:off x="2250431" y="1613337"/>
                        <a:ext cx="47993" cy="110366"/>
                      </a:xfrm>
                      <a:prstGeom prst="line">
                        <a:avLst/>
                      </a:prstGeom>
                      <a:ln w="12700"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69" name="直線コネクタ 68"/>
                      <p:cNvCxnSpPr/>
                      <p:nvPr/>
                    </p:nvCxnSpPr>
                    <p:spPr>
                      <a:xfrm>
                        <a:off x="2270623" y="1834053"/>
                        <a:ext cx="73573" cy="204955"/>
                      </a:xfrm>
                      <a:prstGeom prst="line">
                        <a:avLst/>
                      </a:prstGeom>
                      <a:ln w="12700"/>
                    </p:spPr>
                    <p:style>
                      <a:lnRef idx="1">
                        <a:schemeClr val="dk1"/>
                      </a:lnRef>
                      <a:fillRef idx="0">
                        <a:schemeClr val="dk1"/>
                      </a:fillRef>
                      <a:effectRef idx="0">
                        <a:schemeClr val="dk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70" name="直線コネクタ 69"/>
                      <p:cNvCxnSpPr/>
                      <p:nvPr/>
                    </p:nvCxnSpPr>
                    <p:spPr>
                      <a:xfrm flipH="1">
                        <a:off x="2801394" y="1818290"/>
                        <a:ext cx="73573" cy="216000"/>
                      </a:xfrm>
                      <a:prstGeom prst="line">
                        <a:avLst/>
                      </a:prstGeom>
                      <a:ln w="12700"/>
                    </p:spPr>
                    <p:style>
                      <a:lnRef idx="1">
                        <a:schemeClr val="dk1"/>
                      </a:lnRef>
                      <a:fillRef idx="0">
                        <a:schemeClr val="dk1"/>
                      </a:fillRef>
                      <a:effectRef idx="0">
                        <a:schemeClr val="dk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71" name="直線コネクタ 70"/>
                      <p:cNvCxnSpPr/>
                      <p:nvPr/>
                    </p:nvCxnSpPr>
                    <p:spPr>
                      <a:xfrm>
                        <a:off x="2470656" y="1550275"/>
                        <a:ext cx="216000" cy="0"/>
                      </a:xfrm>
                      <a:prstGeom prst="line">
                        <a:avLst/>
                      </a:prstGeom>
                      <a:ln w="12700"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72" name="直線コネクタ 71"/>
                      <p:cNvCxnSpPr/>
                      <p:nvPr/>
                    </p:nvCxnSpPr>
                    <p:spPr>
                      <a:xfrm>
                        <a:off x="2475911" y="2102066"/>
                        <a:ext cx="252000" cy="0"/>
                      </a:xfrm>
                      <a:prstGeom prst="line">
                        <a:avLst/>
                      </a:prstGeom>
                      <a:ln w="12700"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sp>
                    <p:nvSpPr>
                      <p:cNvPr id="73" name="楕円 72"/>
                      <p:cNvSpPr/>
                      <p:nvPr/>
                    </p:nvSpPr>
                    <p:spPr>
                      <a:xfrm>
                        <a:off x="2314020" y="2039003"/>
                        <a:ext cx="147146" cy="147146"/>
                      </a:xfrm>
                      <a:prstGeom prst="ellipse">
                        <a:avLst/>
                      </a:prstGeom>
                      <a:solidFill>
                        <a:srgbClr val="3399FF"/>
                      </a:solidFill>
                      <a:ln w="12700"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marL="0" marR="0" indent="0" algn="ctr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</a:pPr>
                        <a:endParaRPr kumimoji="1" lang="ja-JP" alt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Segoe UI"/>
                          <a:ea typeface="游ゴシック" panose="020B0400000000000000" pitchFamily="50" charset="-128"/>
                          <a:cs typeface="+mn-cs"/>
                        </a:endParaRPr>
                      </a:p>
                    </p:txBody>
                  </p:sp>
                  <p:sp>
                    <p:nvSpPr>
                      <p:cNvPr id="74" name="楕円 73"/>
                      <p:cNvSpPr/>
                      <p:nvPr/>
                    </p:nvSpPr>
                    <p:spPr>
                      <a:xfrm>
                        <a:off x="2715948" y="2039003"/>
                        <a:ext cx="147146" cy="147146"/>
                      </a:xfrm>
                      <a:prstGeom prst="ellipse">
                        <a:avLst/>
                      </a:prstGeom>
                      <a:solidFill>
                        <a:srgbClr val="FF3399"/>
                      </a:solidFill>
                      <a:ln w="12700"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marL="0" marR="0" indent="0" algn="ctr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</a:pPr>
                        <a:endParaRPr kumimoji="1" lang="ja-JP" alt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Segoe UI"/>
                          <a:ea typeface="游ゴシック" panose="020B0400000000000000" pitchFamily="50" charset="-128"/>
                          <a:cs typeface="+mn-cs"/>
                        </a:endParaRPr>
                      </a:p>
                    </p:txBody>
                  </p:sp>
                  <p:cxnSp>
                    <p:nvCxnSpPr>
                      <p:cNvPr id="75" name="直線コネクタ 74"/>
                      <p:cNvCxnSpPr/>
                      <p:nvPr/>
                    </p:nvCxnSpPr>
                    <p:spPr>
                      <a:xfrm>
                        <a:off x="2786454" y="2107317"/>
                        <a:ext cx="47993" cy="110366"/>
                      </a:xfrm>
                      <a:prstGeom prst="line">
                        <a:avLst/>
                      </a:prstGeom>
                      <a:ln w="12700"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76" name="直線コネクタ 75"/>
                      <p:cNvCxnSpPr/>
                      <p:nvPr/>
                    </p:nvCxnSpPr>
                    <p:spPr>
                      <a:xfrm flipH="1">
                        <a:off x="2318749" y="2112576"/>
                        <a:ext cx="47993" cy="110366"/>
                      </a:xfrm>
                      <a:prstGeom prst="line">
                        <a:avLst/>
                      </a:prstGeom>
                      <a:ln w="12700"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sp>
                    <p:nvSpPr>
                      <p:cNvPr id="77" name="楕円 76"/>
                      <p:cNvSpPr/>
                      <p:nvPr/>
                    </p:nvSpPr>
                    <p:spPr>
                      <a:xfrm>
                        <a:off x="2806482" y="2201918"/>
                        <a:ext cx="199695" cy="199695"/>
                      </a:xfrm>
                      <a:prstGeom prst="ellipse">
                        <a:avLst/>
                      </a:prstGeom>
                      <a:solidFill>
                        <a:srgbClr val="3399FF"/>
                      </a:solidFill>
                      <a:ln w="12700"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marL="0" marR="0" indent="0" algn="ctr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</a:pPr>
                        <a:endParaRPr kumimoji="1" lang="ja-JP" alt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Segoe UI"/>
                          <a:ea typeface="游ゴシック" panose="020B0400000000000000" pitchFamily="50" charset="-128"/>
                          <a:cs typeface="+mn-cs"/>
                        </a:endParaRPr>
                      </a:p>
                    </p:txBody>
                  </p:sp>
                  <p:sp>
                    <p:nvSpPr>
                      <p:cNvPr id="78" name="楕円 77"/>
                      <p:cNvSpPr/>
                      <p:nvPr/>
                    </p:nvSpPr>
                    <p:spPr>
                      <a:xfrm>
                        <a:off x="2156366" y="2212425"/>
                        <a:ext cx="199695" cy="199695"/>
                      </a:xfrm>
                      <a:prstGeom prst="ellipse">
                        <a:avLst/>
                      </a:prstGeom>
                      <a:solidFill>
                        <a:srgbClr val="FF3399"/>
                      </a:solidFill>
                      <a:ln w="12700"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marL="0" marR="0" indent="0" algn="ctr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</a:pPr>
                        <a:endParaRPr kumimoji="1" lang="ja-JP" alt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Segoe UI"/>
                          <a:ea typeface="游ゴシック" panose="020B0400000000000000" pitchFamily="50" charset="-128"/>
                          <a:cs typeface="+mn-cs"/>
                        </a:endParaRPr>
                      </a:p>
                    </p:txBody>
                  </p:sp>
                  <p:cxnSp>
                    <p:nvCxnSpPr>
                      <p:cNvPr id="79" name="直線コネクタ 78"/>
                      <p:cNvCxnSpPr/>
                      <p:nvPr/>
                    </p:nvCxnSpPr>
                    <p:spPr>
                      <a:xfrm flipH="1">
                        <a:off x="2806648" y="2391103"/>
                        <a:ext cx="73573" cy="204955"/>
                      </a:xfrm>
                      <a:prstGeom prst="line">
                        <a:avLst/>
                      </a:prstGeom>
                      <a:ln w="12700"/>
                    </p:spPr>
                    <p:style>
                      <a:lnRef idx="1">
                        <a:schemeClr val="dk1"/>
                      </a:lnRef>
                      <a:fillRef idx="0">
                        <a:schemeClr val="dk1"/>
                      </a:fillRef>
                      <a:effectRef idx="0">
                        <a:schemeClr val="dk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80" name="直線コネクタ 79"/>
                      <p:cNvCxnSpPr/>
                      <p:nvPr/>
                    </p:nvCxnSpPr>
                    <p:spPr>
                      <a:xfrm>
                        <a:off x="2275878" y="2406864"/>
                        <a:ext cx="73573" cy="204955"/>
                      </a:xfrm>
                      <a:prstGeom prst="line">
                        <a:avLst/>
                      </a:prstGeom>
                      <a:ln w="12700"/>
                    </p:spPr>
                    <p:style>
                      <a:lnRef idx="1">
                        <a:schemeClr val="dk1"/>
                      </a:lnRef>
                      <a:fillRef idx="0">
                        <a:schemeClr val="dk1"/>
                      </a:fillRef>
                      <a:effectRef idx="0">
                        <a:schemeClr val="dk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81" name="直線コネクタ 80"/>
                      <p:cNvCxnSpPr/>
                      <p:nvPr/>
                    </p:nvCxnSpPr>
                    <p:spPr>
                      <a:xfrm>
                        <a:off x="2991935" y="2312272"/>
                        <a:ext cx="252000" cy="0"/>
                      </a:xfrm>
                      <a:prstGeom prst="line">
                        <a:avLst/>
                      </a:prstGeom>
                      <a:ln w="12700"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sp>
                    <p:nvSpPr>
                      <p:cNvPr id="82" name="楕円 81"/>
                      <p:cNvSpPr/>
                      <p:nvPr/>
                    </p:nvSpPr>
                    <p:spPr>
                      <a:xfrm>
                        <a:off x="2702903" y="2611820"/>
                        <a:ext cx="199695" cy="199695"/>
                      </a:xfrm>
                      <a:prstGeom prst="ellipse">
                        <a:avLst/>
                      </a:prstGeom>
                      <a:solidFill>
                        <a:srgbClr val="FF3399"/>
                      </a:solidFill>
                      <a:ln w="12700"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marL="0" marR="0" indent="0" algn="ctr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</a:pPr>
                        <a:endParaRPr kumimoji="1" lang="ja-JP" alt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Segoe UI"/>
                          <a:ea typeface="游ゴシック" panose="020B0400000000000000" pitchFamily="50" charset="-128"/>
                          <a:cs typeface="+mn-cs"/>
                        </a:endParaRPr>
                      </a:p>
                    </p:txBody>
                  </p:sp>
                  <p:sp>
                    <p:nvSpPr>
                      <p:cNvPr id="83" name="楕円 82"/>
                      <p:cNvSpPr/>
                      <p:nvPr/>
                    </p:nvSpPr>
                    <p:spPr>
                      <a:xfrm>
                        <a:off x="2291478" y="2601311"/>
                        <a:ext cx="199695" cy="199695"/>
                      </a:xfrm>
                      <a:prstGeom prst="ellipse">
                        <a:avLst/>
                      </a:prstGeom>
                      <a:solidFill>
                        <a:srgbClr val="3399FF"/>
                      </a:solidFill>
                      <a:ln w="12700"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marL="0" marR="0" indent="0" algn="ctr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</a:pPr>
                        <a:endParaRPr kumimoji="1" lang="ja-JP" alt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Segoe UI"/>
                          <a:ea typeface="游ゴシック" panose="020B0400000000000000" pitchFamily="50" charset="-128"/>
                          <a:cs typeface="+mn-cs"/>
                        </a:endParaRPr>
                      </a:p>
                    </p:txBody>
                  </p:sp>
                  <p:cxnSp>
                    <p:nvCxnSpPr>
                      <p:cNvPr id="84" name="直線コネクタ 83"/>
                      <p:cNvCxnSpPr/>
                      <p:nvPr/>
                    </p:nvCxnSpPr>
                    <p:spPr>
                      <a:xfrm>
                        <a:off x="2486422" y="2701157"/>
                        <a:ext cx="216000" cy="0"/>
                      </a:xfrm>
                      <a:prstGeom prst="line">
                        <a:avLst/>
                      </a:prstGeom>
                      <a:ln w="12700"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85" name="直線コネクタ 84"/>
                      <p:cNvCxnSpPr/>
                      <p:nvPr/>
                    </p:nvCxnSpPr>
                    <p:spPr>
                      <a:xfrm>
                        <a:off x="3549142" y="2107316"/>
                        <a:ext cx="252000" cy="0"/>
                      </a:xfrm>
                      <a:prstGeom prst="line">
                        <a:avLst/>
                      </a:prstGeom>
                      <a:ln w="12700"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sp>
                    <p:nvSpPr>
                      <p:cNvPr id="86" name="楕円 85"/>
                      <p:cNvSpPr/>
                      <p:nvPr/>
                    </p:nvSpPr>
                    <p:spPr>
                      <a:xfrm>
                        <a:off x="3387251" y="2044253"/>
                        <a:ext cx="147146" cy="147146"/>
                      </a:xfrm>
                      <a:prstGeom prst="ellipse">
                        <a:avLst/>
                      </a:prstGeom>
                      <a:solidFill>
                        <a:srgbClr val="3399FF"/>
                      </a:solidFill>
                      <a:ln w="12700"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marL="0" marR="0" indent="0" algn="ctr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</a:pPr>
                        <a:endParaRPr kumimoji="1" lang="ja-JP" alt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Segoe UI"/>
                          <a:ea typeface="游ゴシック" panose="020B0400000000000000" pitchFamily="50" charset="-128"/>
                          <a:cs typeface="+mn-cs"/>
                        </a:endParaRPr>
                      </a:p>
                    </p:txBody>
                  </p:sp>
                  <p:sp>
                    <p:nvSpPr>
                      <p:cNvPr id="87" name="楕円 86"/>
                      <p:cNvSpPr/>
                      <p:nvPr/>
                    </p:nvSpPr>
                    <p:spPr>
                      <a:xfrm>
                        <a:off x="3789179" y="2044253"/>
                        <a:ext cx="147146" cy="147146"/>
                      </a:xfrm>
                      <a:prstGeom prst="ellipse">
                        <a:avLst/>
                      </a:prstGeom>
                      <a:solidFill>
                        <a:srgbClr val="FF3399"/>
                      </a:solidFill>
                      <a:ln w="12700"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marL="0" marR="0" indent="0" algn="ctr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</a:pPr>
                        <a:endParaRPr kumimoji="1" lang="ja-JP" alt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Segoe UI"/>
                          <a:ea typeface="游ゴシック" panose="020B0400000000000000" pitchFamily="50" charset="-128"/>
                          <a:cs typeface="+mn-cs"/>
                        </a:endParaRPr>
                      </a:p>
                    </p:txBody>
                  </p:sp>
                  <p:cxnSp>
                    <p:nvCxnSpPr>
                      <p:cNvPr id="88" name="直線コネクタ 87"/>
                      <p:cNvCxnSpPr/>
                      <p:nvPr/>
                    </p:nvCxnSpPr>
                    <p:spPr>
                      <a:xfrm>
                        <a:off x="3859685" y="2123077"/>
                        <a:ext cx="47993" cy="110366"/>
                      </a:xfrm>
                      <a:prstGeom prst="line">
                        <a:avLst/>
                      </a:prstGeom>
                      <a:ln w="12700"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89" name="直線コネクタ 88"/>
                      <p:cNvCxnSpPr/>
                      <p:nvPr/>
                    </p:nvCxnSpPr>
                    <p:spPr>
                      <a:xfrm flipH="1">
                        <a:off x="3391980" y="2128336"/>
                        <a:ext cx="47993" cy="110366"/>
                      </a:xfrm>
                      <a:prstGeom prst="line">
                        <a:avLst/>
                      </a:prstGeom>
                      <a:ln w="12700"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sp>
                    <p:nvSpPr>
                      <p:cNvPr id="90" name="楕円 89"/>
                      <p:cNvSpPr/>
                      <p:nvPr/>
                    </p:nvSpPr>
                    <p:spPr>
                      <a:xfrm>
                        <a:off x="3879713" y="2207168"/>
                        <a:ext cx="199695" cy="199695"/>
                      </a:xfrm>
                      <a:prstGeom prst="ellipse">
                        <a:avLst/>
                      </a:prstGeom>
                      <a:solidFill>
                        <a:srgbClr val="3399FF"/>
                      </a:solidFill>
                      <a:ln w="12700"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marL="0" marR="0" indent="0" algn="ctr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</a:pPr>
                        <a:endParaRPr kumimoji="1" lang="ja-JP" alt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Segoe UI"/>
                          <a:ea typeface="游ゴシック" panose="020B0400000000000000" pitchFamily="50" charset="-128"/>
                          <a:cs typeface="+mn-cs"/>
                        </a:endParaRPr>
                      </a:p>
                    </p:txBody>
                  </p:sp>
                  <p:sp>
                    <p:nvSpPr>
                      <p:cNvPr id="91" name="楕円 90"/>
                      <p:cNvSpPr/>
                      <p:nvPr/>
                    </p:nvSpPr>
                    <p:spPr>
                      <a:xfrm>
                        <a:off x="3229597" y="2217675"/>
                        <a:ext cx="199695" cy="199695"/>
                      </a:xfrm>
                      <a:prstGeom prst="ellipse">
                        <a:avLst/>
                      </a:prstGeom>
                      <a:solidFill>
                        <a:srgbClr val="FF3399"/>
                      </a:solidFill>
                      <a:ln w="12700"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marL="0" marR="0" indent="0" algn="ctr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</a:pPr>
                        <a:endParaRPr kumimoji="1" lang="ja-JP" alt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Segoe UI"/>
                          <a:ea typeface="游ゴシック" panose="020B0400000000000000" pitchFamily="50" charset="-128"/>
                          <a:cs typeface="+mn-cs"/>
                        </a:endParaRPr>
                      </a:p>
                    </p:txBody>
                  </p:sp>
                  <p:cxnSp>
                    <p:nvCxnSpPr>
                      <p:cNvPr id="92" name="直線コネクタ 91"/>
                      <p:cNvCxnSpPr/>
                      <p:nvPr/>
                    </p:nvCxnSpPr>
                    <p:spPr>
                      <a:xfrm flipH="1">
                        <a:off x="3879879" y="2396353"/>
                        <a:ext cx="73573" cy="204955"/>
                      </a:xfrm>
                      <a:prstGeom prst="line">
                        <a:avLst/>
                      </a:prstGeom>
                      <a:ln w="12700"/>
                    </p:spPr>
                    <p:style>
                      <a:lnRef idx="1">
                        <a:schemeClr val="dk1"/>
                      </a:lnRef>
                      <a:fillRef idx="0">
                        <a:schemeClr val="dk1"/>
                      </a:fillRef>
                      <a:effectRef idx="0">
                        <a:schemeClr val="dk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93" name="直線コネクタ 92"/>
                      <p:cNvCxnSpPr/>
                      <p:nvPr/>
                    </p:nvCxnSpPr>
                    <p:spPr>
                      <a:xfrm>
                        <a:off x="3349109" y="2412114"/>
                        <a:ext cx="73573" cy="204955"/>
                      </a:xfrm>
                      <a:prstGeom prst="line">
                        <a:avLst/>
                      </a:prstGeom>
                      <a:ln w="12700"/>
                    </p:spPr>
                    <p:style>
                      <a:lnRef idx="1">
                        <a:schemeClr val="dk1"/>
                      </a:lnRef>
                      <a:fillRef idx="0">
                        <a:schemeClr val="dk1"/>
                      </a:fillRef>
                      <a:effectRef idx="0">
                        <a:schemeClr val="dk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94" name="直線コネクタ 93"/>
                      <p:cNvCxnSpPr/>
                      <p:nvPr/>
                    </p:nvCxnSpPr>
                    <p:spPr>
                      <a:xfrm>
                        <a:off x="4065166" y="2317522"/>
                        <a:ext cx="252000" cy="0"/>
                      </a:xfrm>
                      <a:prstGeom prst="line">
                        <a:avLst/>
                      </a:prstGeom>
                      <a:ln w="12700"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sp>
                    <p:nvSpPr>
                      <p:cNvPr id="95" name="楕円 94"/>
                      <p:cNvSpPr/>
                      <p:nvPr/>
                    </p:nvSpPr>
                    <p:spPr>
                      <a:xfrm>
                        <a:off x="3776134" y="2617070"/>
                        <a:ext cx="199695" cy="199695"/>
                      </a:xfrm>
                      <a:prstGeom prst="ellipse">
                        <a:avLst/>
                      </a:prstGeom>
                      <a:solidFill>
                        <a:srgbClr val="FF3399"/>
                      </a:solidFill>
                      <a:ln w="12700"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marL="0" marR="0" indent="0" algn="ctr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</a:pPr>
                        <a:endParaRPr kumimoji="1" lang="ja-JP" alt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Segoe UI"/>
                          <a:ea typeface="游ゴシック" panose="020B0400000000000000" pitchFamily="50" charset="-128"/>
                          <a:cs typeface="+mn-cs"/>
                        </a:endParaRPr>
                      </a:p>
                    </p:txBody>
                  </p:sp>
                  <p:sp>
                    <p:nvSpPr>
                      <p:cNvPr id="96" name="楕円 95"/>
                      <p:cNvSpPr/>
                      <p:nvPr/>
                    </p:nvSpPr>
                    <p:spPr>
                      <a:xfrm>
                        <a:off x="3364709" y="2606561"/>
                        <a:ext cx="199695" cy="199695"/>
                      </a:xfrm>
                      <a:prstGeom prst="ellipse">
                        <a:avLst/>
                      </a:prstGeom>
                      <a:solidFill>
                        <a:srgbClr val="3399FF"/>
                      </a:solidFill>
                      <a:ln w="12700"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marL="0" marR="0" indent="0" algn="ctr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</a:pPr>
                        <a:endParaRPr kumimoji="1" lang="ja-JP" alt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Segoe UI"/>
                          <a:ea typeface="游ゴシック" panose="020B0400000000000000" pitchFamily="50" charset="-128"/>
                          <a:cs typeface="+mn-cs"/>
                        </a:endParaRPr>
                      </a:p>
                    </p:txBody>
                  </p:sp>
                  <p:cxnSp>
                    <p:nvCxnSpPr>
                      <p:cNvPr id="97" name="直線コネクタ 96"/>
                      <p:cNvCxnSpPr/>
                      <p:nvPr/>
                    </p:nvCxnSpPr>
                    <p:spPr>
                      <a:xfrm>
                        <a:off x="3559653" y="2706407"/>
                        <a:ext cx="216000" cy="0"/>
                      </a:xfrm>
                      <a:prstGeom prst="line">
                        <a:avLst/>
                      </a:prstGeom>
                      <a:ln w="12700"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98" name="直線コネクタ 97"/>
                      <p:cNvCxnSpPr/>
                      <p:nvPr/>
                    </p:nvCxnSpPr>
                    <p:spPr>
                      <a:xfrm>
                        <a:off x="4598489" y="2102062"/>
                        <a:ext cx="252000" cy="0"/>
                      </a:xfrm>
                      <a:prstGeom prst="line">
                        <a:avLst/>
                      </a:prstGeom>
                      <a:ln w="12700"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sp>
                    <p:nvSpPr>
                      <p:cNvPr id="99" name="楕円 98"/>
                      <p:cNvSpPr/>
                      <p:nvPr/>
                    </p:nvSpPr>
                    <p:spPr>
                      <a:xfrm>
                        <a:off x="4447108" y="2038999"/>
                        <a:ext cx="147146" cy="147146"/>
                      </a:xfrm>
                      <a:prstGeom prst="ellipse">
                        <a:avLst/>
                      </a:prstGeom>
                      <a:solidFill>
                        <a:srgbClr val="3399FF"/>
                      </a:solidFill>
                      <a:ln w="12700"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marL="0" marR="0" indent="0" algn="ctr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</a:pPr>
                        <a:endParaRPr kumimoji="1" lang="ja-JP" alt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Segoe UI"/>
                          <a:ea typeface="游ゴシック" panose="020B0400000000000000" pitchFamily="50" charset="-128"/>
                          <a:cs typeface="+mn-cs"/>
                        </a:endParaRPr>
                      </a:p>
                    </p:txBody>
                  </p:sp>
                  <p:sp>
                    <p:nvSpPr>
                      <p:cNvPr id="100" name="楕円 99"/>
                      <p:cNvSpPr/>
                      <p:nvPr/>
                    </p:nvSpPr>
                    <p:spPr>
                      <a:xfrm>
                        <a:off x="4849036" y="2038999"/>
                        <a:ext cx="147146" cy="147146"/>
                      </a:xfrm>
                      <a:prstGeom prst="ellipse">
                        <a:avLst/>
                      </a:prstGeom>
                      <a:solidFill>
                        <a:srgbClr val="FF3399"/>
                      </a:solidFill>
                      <a:ln w="12700"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marL="0" marR="0" indent="0" algn="ctr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</a:pPr>
                        <a:endParaRPr kumimoji="1" lang="ja-JP" alt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Segoe UI"/>
                          <a:ea typeface="游ゴシック" panose="020B0400000000000000" pitchFamily="50" charset="-128"/>
                          <a:cs typeface="+mn-cs"/>
                        </a:endParaRPr>
                      </a:p>
                    </p:txBody>
                  </p:sp>
                  <p:cxnSp>
                    <p:nvCxnSpPr>
                      <p:cNvPr id="101" name="直線コネクタ 100"/>
                      <p:cNvCxnSpPr/>
                      <p:nvPr/>
                    </p:nvCxnSpPr>
                    <p:spPr>
                      <a:xfrm>
                        <a:off x="4919542" y="2107313"/>
                        <a:ext cx="47993" cy="110366"/>
                      </a:xfrm>
                      <a:prstGeom prst="line">
                        <a:avLst/>
                      </a:prstGeom>
                      <a:ln w="12700"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02" name="直線コネクタ 101"/>
                      <p:cNvCxnSpPr/>
                      <p:nvPr/>
                    </p:nvCxnSpPr>
                    <p:spPr>
                      <a:xfrm flipH="1">
                        <a:off x="4451837" y="2112572"/>
                        <a:ext cx="47993" cy="110366"/>
                      </a:xfrm>
                      <a:prstGeom prst="line">
                        <a:avLst/>
                      </a:prstGeom>
                      <a:ln w="12700"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sp>
                    <p:nvSpPr>
                      <p:cNvPr id="103" name="楕円 102"/>
                      <p:cNvSpPr/>
                      <p:nvPr/>
                    </p:nvSpPr>
                    <p:spPr>
                      <a:xfrm>
                        <a:off x="4939570" y="2201914"/>
                        <a:ext cx="199695" cy="199695"/>
                      </a:xfrm>
                      <a:prstGeom prst="ellipse">
                        <a:avLst/>
                      </a:prstGeom>
                      <a:solidFill>
                        <a:srgbClr val="3399FF"/>
                      </a:solidFill>
                      <a:ln w="12700"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marL="0" marR="0" indent="0" algn="ctr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</a:pPr>
                        <a:endParaRPr kumimoji="1" lang="ja-JP" alt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Segoe UI"/>
                          <a:ea typeface="游ゴシック" panose="020B0400000000000000" pitchFamily="50" charset="-128"/>
                          <a:cs typeface="+mn-cs"/>
                        </a:endParaRPr>
                      </a:p>
                    </p:txBody>
                  </p:sp>
                  <p:sp>
                    <p:nvSpPr>
                      <p:cNvPr id="104" name="楕円 103"/>
                      <p:cNvSpPr/>
                      <p:nvPr/>
                    </p:nvSpPr>
                    <p:spPr>
                      <a:xfrm>
                        <a:off x="4289454" y="2212421"/>
                        <a:ext cx="199695" cy="199695"/>
                      </a:xfrm>
                      <a:prstGeom prst="ellipse">
                        <a:avLst/>
                      </a:prstGeom>
                      <a:solidFill>
                        <a:srgbClr val="FF3399"/>
                      </a:solidFill>
                      <a:ln w="12700"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marL="0" marR="0" indent="0" algn="ctr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</a:pPr>
                        <a:endParaRPr kumimoji="1" lang="ja-JP" alt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Segoe UI"/>
                          <a:ea typeface="游ゴシック" panose="020B0400000000000000" pitchFamily="50" charset="-128"/>
                          <a:cs typeface="+mn-cs"/>
                        </a:endParaRPr>
                      </a:p>
                    </p:txBody>
                  </p:sp>
                  <p:cxnSp>
                    <p:nvCxnSpPr>
                      <p:cNvPr id="105" name="直線コネクタ 104"/>
                      <p:cNvCxnSpPr/>
                      <p:nvPr/>
                    </p:nvCxnSpPr>
                    <p:spPr>
                      <a:xfrm flipH="1">
                        <a:off x="4939736" y="2391099"/>
                        <a:ext cx="73573" cy="204955"/>
                      </a:xfrm>
                      <a:prstGeom prst="line">
                        <a:avLst/>
                      </a:prstGeom>
                      <a:ln w="12700"/>
                    </p:spPr>
                    <p:style>
                      <a:lnRef idx="1">
                        <a:schemeClr val="dk1"/>
                      </a:lnRef>
                      <a:fillRef idx="0">
                        <a:schemeClr val="dk1"/>
                      </a:fillRef>
                      <a:effectRef idx="0">
                        <a:schemeClr val="dk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06" name="直線コネクタ 105"/>
                      <p:cNvCxnSpPr/>
                      <p:nvPr/>
                    </p:nvCxnSpPr>
                    <p:spPr>
                      <a:xfrm>
                        <a:off x="4408966" y="2406860"/>
                        <a:ext cx="73573" cy="204955"/>
                      </a:xfrm>
                      <a:prstGeom prst="line">
                        <a:avLst/>
                      </a:prstGeom>
                      <a:ln w="12700"/>
                    </p:spPr>
                    <p:style>
                      <a:lnRef idx="1">
                        <a:schemeClr val="dk1"/>
                      </a:lnRef>
                      <a:fillRef idx="0">
                        <a:schemeClr val="dk1"/>
                      </a:fillRef>
                      <a:effectRef idx="0">
                        <a:schemeClr val="dk1"/>
                      </a:effectRef>
                      <a:fontRef idx="minor">
                        <a:schemeClr val="tx1"/>
                      </a:fontRef>
                    </p:style>
                  </p:cxnSp>
                  <p:sp>
                    <p:nvSpPr>
                      <p:cNvPr id="107" name="楕円 106"/>
                      <p:cNvSpPr/>
                      <p:nvPr/>
                    </p:nvSpPr>
                    <p:spPr>
                      <a:xfrm>
                        <a:off x="4835991" y="2611816"/>
                        <a:ext cx="199695" cy="199695"/>
                      </a:xfrm>
                      <a:prstGeom prst="ellipse">
                        <a:avLst/>
                      </a:prstGeom>
                      <a:solidFill>
                        <a:srgbClr val="FF3399"/>
                      </a:solidFill>
                      <a:ln w="12700"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marL="0" marR="0" indent="0" algn="ctr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</a:pPr>
                        <a:endParaRPr kumimoji="1" lang="ja-JP" alt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Segoe UI"/>
                          <a:ea typeface="游ゴシック" panose="020B0400000000000000" pitchFamily="50" charset="-128"/>
                          <a:cs typeface="+mn-cs"/>
                        </a:endParaRPr>
                      </a:p>
                    </p:txBody>
                  </p:sp>
                  <p:sp>
                    <p:nvSpPr>
                      <p:cNvPr id="108" name="楕円 107"/>
                      <p:cNvSpPr/>
                      <p:nvPr/>
                    </p:nvSpPr>
                    <p:spPr>
                      <a:xfrm>
                        <a:off x="4424566" y="2601307"/>
                        <a:ext cx="199695" cy="199695"/>
                      </a:xfrm>
                      <a:prstGeom prst="ellipse">
                        <a:avLst/>
                      </a:prstGeom>
                      <a:solidFill>
                        <a:srgbClr val="3399FF"/>
                      </a:solidFill>
                      <a:ln w="12700"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marL="0" marR="0" indent="0" algn="ctr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</a:pPr>
                        <a:endParaRPr kumimoji="1" lang="ja-JP" alt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Segoe UI"/>
                          <a:ea typeface="游ゴシック" panose="020B0400000000000000" pitchFamily="50" charset="-128"/>
                          <a:cs typeface="+mn-cs"/>
                        </a:endParaRPr>
                      </a:p>
                    </p:txBody>
                  </p:sp>
                  <p:cxnSp>
                    <p:nvCxnSpPr>
                      <p:cNvPr id="109" name="直線コネクタ 108"/>
                      <p:cNvCxnSpPr/>
                      <p:nvPr/>
                    </p:nvCxnSpPr>
                    <p:spPr>
                      <a:xfrm>
                        <a:off x="4619510" y="2701153"/>
                        <a:ext cx="216000" cy="0"/>
                      </a:xfrm>
                      <a:prstGeom prst="line">
                        <a:avLst/>
                      </a:prstGeom>
                      <a:ln w="12700"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</p:grpSp>
              <p:sp>
                <p:nvSpPr>
                  <p:cNvPr id="57" name="フリーフォーム 56"/>
                  <p:cNvSpPr/>
                  <p:nvPr/>
                </p:nvSpPr>
                <p:spPr>
                  <a:xfrm>
                    <a:off x="3816347" y="2862894"/>
                    <a:ext cx="2772217" cy="994967"/>
                  </a:xfrm>
                  <a:custGeom>
                    <a:avLst/>
                    <a:gdLst>
                      <a:gd name="connsiteX0" fmla="*/ 594360 w 1752600"/>
                      <a:gd name="connsiteY0" fmla="*/ 670560 h 670560"/>
                      <a:gd name="connsiteX1" fmla="*/ 1752600 w 1752600"/>
                      <a:gd name="connsiteY1" fmla="*/ 487680 h 670560"/>
                      <a:gd name="connsiteX2" fmla="*/ 1173480 w 1752600"/>
                      <a:gd name="connsiteY2" fmla="*/ 0 h 670560"/>
                      <a:gd name="connsiteX3" fmla="*/ 0 w 1752600"/>
                      <a:gd name="connsiteY3" fmla="*/ 182880 h 670560"/>
                      <a:gd name="connsiteX4" fmla="*/ 594360 w 1752600"/>
                      <a:gd name="connsiteY4" fmla="*/ 670560 h 67056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752600" h="670560">
                        <a:moveTo>
                          <a:pt x="594360" y="670560"/>
                        </a:moveTo>
                        <a:lnTo>
                          <a:pt x="1752600" y="487680"/>
                        </a:lnTo>
                        <a:lnTo>
                          <a:pt x="1173480" y="0"/>
                        </a:lnTo>
                        <a:lnTo>
                          <a:pt x="0" y="182880"/>
                        </a:lnTo>
                        <a:lnTo>
                          <a:pt x="594360" y="670560"/>
                        </a:lnTo>
                        <a:close/>
                      </a:path>
                    </a:pathLst>
                  </a:custGeom>
                  <a:solidFill>
                    <a:schemeClr val="bg2">
                      <a:lumMod val="75000"/>
                    </a:schemeClr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ja-JP" altLang="en-US" sz="1350"/>
                  </a:p>
                </p:txBody>
              </p:sp>
              <p:cxnSp>
                <p:nvCxnSpPr>
                  <p:cNvPr id="58" name="直線コネクタ 57"/>
                  <p:cNvCxnSpPr>
                    <a:stCxn id="57" idx="3"/>
                    <a:endCxn id="52" idx="2"/>
                  </p:cNvCxnSpPr>
                  <p:nvPr/>
                </p:nvCxnSpPr>
                <p:spPr>
                  <a:xfrm>
                    <a:off x="3816347" y="3134249"/>
                    <a:ext cx="9739" cy="376833"/>
                  </a:xfrm>
                  <a:prstGeom prst="line">
                    <a:avLst/>
                  </a:prstGeom>
                  <a:ln w="12700"/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9" name="直線コネクタ 58"/>
                  <p:cNvCxnSpPr>
                    <a:stCxn id="57" idx="0"/>
                    <a:endCxn id="52" idx="1"/>
                  </p:cNvCxnSpPr>
                  <p:nvPr/>
                </p:nvCxnSpPr>
                <p:spPr>
                  <a:xfrm flipH="1">
                    <a:off x="4754700" y="3857861"/>
                    <a:ext cx="1790" cy="365792"/>
                  </a:xfrm>
                  <a:prstGeom prst="line">
                    <a:avLst/>
                  </a:prstGeom>
                  <a:ln w="12700"/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0" name="直線コネクタ 59"/>
                  <p:cNvCxnSpPr/>
                  <p:nvPr/>
                </p:nvCxnSpPr>
                <p:spPr>
                  <a:xfrm>
                    <a:off x="8003345" y="3740433"/>
                    <a:ext cx="0" cy="540000"/>
                  </a:xfrm>
                  <a:prstGeom prst="line">
                    <a:avLst/>
                  </a:prstGeom>
                  <a:ln w="12700"/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</p:grpSp>
            <p:cxnSp>
              <p:nvCxnSpPr>
                <p:cNvPr id="48" name="直線コネクタ 47"/>
                <p:cNvCxnSpPr/>
                <p:nvPr/>
              </p:nvCxnSpPr>
              <p:spPr>
                <a:xfrm>
                  <a:off x="7701071" y="2206342"/>
                  <a:ext cx="940143" cy="723612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45" name="直線コネクタ 44"/>
              <p:cNvCxnSpPr>
                <a:stCxn id="57" idx="1"/>
                <a:endCxn id="51" idx="0"/>
              </p:cNvCxnSpPr>
              <p:nvPr/>
            </p:nvCxnSpPr>
            <p:spPr>
              <a:xfrm>
                <a:off x="6848212" y="2644975"/>
                <a:ext cx="2215" cy="311159"/>
              </a:xfrm>
              <a:prstGeom prst="line">
                <a:avLst/>
              </a:prstGeom>
              <a:ln w="127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40" name="楕円 39"/>
            <p:cNvSpPr/>
            <p:nvPr/>
          </p:nvSpPr>
          <p:spPr>
            <a:xfrm rot="21098823" flipH="1">
              <a:off x="4578123" y="2473823"/>
              <a:ext cx="126143" cy="125899"/>
            </a:xfrm>
            <a:prstGeom prst="ellipse">
              <a:avLst/>
            </a:prstGeom>
            <a:solidFill>
              <a:srgbClr val="FF3399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egoe UI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41" name="楕円 40"/>
            <p:cNvSpPr/>
            <p:nvPr/>
          </p:nvSpPr>
          <p:spPr>
            <a:xfrm rot="21098823" flipH="1">
              <a:off x="4742345" y="2604645"/>
              <a:ext cx="126143" cy="125899"/>
            </a:xfrm>
            <a:prstGeom prst="ellipse">
              <a:avLst/>
            </a:prstGeom>
            <a:solidFill>
              <a:srgbClr val="FF3399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egoe UI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42" name="楕円 41"/>
            <p:cNvSpPr/>
            <p:nvPr/>
          </p:nvSpPr>
          <p:spPr>
            <a:xfrm rot="21098823" flipH="1">
              <a:off x="4906567" y="2735467"/>
              <a:ext cx="126143" cy="125899"/>
            </a:xfrm>
            <a:prstGeom prst="ellipse">
              <a:avLst/>
            </a:prstGeom>
            <a:solidFill>
              <a:srgbClr val="FF3399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egoe UI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43" name="楕円 42"/>
            <p:cNvSpPr/>
            <p:nvPr/>
          </p:nvSpPr>
          <p:spPr>
            <a:xfrm rot="21098823" flipH="1">
              <a:off x="5070790" y="2866289"/>
              <a:ext cx="126143" cy="125899"/>
            </a:xfrm>
            <a:prstGeom prst="ellipse">
              <a:avLst/>
            </a:prstGeom>
            <a:solidFill>
              <a:srgbClr val="FF3399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egoe UI"/>
                <a:ea typeface="游ゴシック" panose="020B0400000000000000" pitchFamily="50" charset="-128"/>
                <a:cs typeface="+mn-cs"/>
              </a:endParaRPr>
            </a:p>
          </p:txBody>
        </p:sp>
      </p:grpSp>
      <p:sp>
        <p:nvSpPr>
          <p:cNvPr id="182" name="テキスト ボックス 181"/>
          <p:cNvSpPr txBox="1"/>
          <p:nvPr/>
        </p:nvSpPr>
        <p:spPr>
          <a:xfrm>
            <a:off x="211934" y="8459685"/>
            <a:ext cx="1220206" cy="60529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2000"/>
              </a:lnSpc>
            </a:pPr>
            <a:r>
              <a:rPr lang="ja-JP" altLang="en-US" sz="2000" b="1" dirty="0" smtClean="0">
                <a:solidFill>
                  <a:srgbClr val="C00000"/>
                </a:solidFill>
                <a:latin typeface="+mj-ea"/>
                <a:ea typeface="+mj-ea"/>
                <a:cs typeface="Arial" panose="020B0604020202020204" pitchFamily="34" charset="0"/>
              </a:rPr>
              <a:t>ステップ</a:t>
            </a:r>
            <a:endParaRPr lang="en-US" altLang="ja-JP" sz="2000" b="1" dirty="0" smtClean="0">
              <a:solidFill>
                <a:srgbClr val="C00000"/>
              </a:solidFill>
              <a:latin typeface="+mj-ea"/>
              <a:ea typeface="+mj-ea"/>
              <a:cs typeface="Arial" panose="020B0604020202020204" pitchFamily="34" charset="0"/>
            </a:endParaRPr>
          </a:p>
          <a:p>
            <a:pPr>
              <a:lnSpc>
                <a:spcPts val="2000"/>
              </a:lnSpc>
            </a:pPr>
            <a:r>
              <a:rPr lang="en-US" altLang="ja-JP" sz="2000" b="1" dirty="0" smtClean="0">
                <a:solidFill>
                  <a:srgbClr val="C00000"/>
                </a:solidFill>
                <a:latin typeface="+mj-ea"/>
                <a:ea typeface="+mj-ea"/>
                <a:cs typeface="Arial" panose="020B0604020202020204" pitchFamily="34" charset="0"/>
              </a:rPr>
              <a:t>(+c</a:t>
            </a:r>
            <a:r>
              <a:rPr lang="ja-JP" altLang="en-US" sz="2000" b="1" dirty="0" smtClean="0">
                <a:solidFill>
                  <a:srgbClr val="C00000"/>
                </a:solidFill>
                <a:latin typeface="+mj-ea"/>
                <a:ea typeface="+mj-ea"/>
                <a:cs typeface="Arial" panose="020B0604020202020204" pitchFamily="34" charset="0"/>
              </a:rPr>
              <a:t>方向</a:t>
            </a:r>
            <a:r>
              <a:rPr lang="en-US" altLang="ja-JP" sz="2000" b="1" dirty="0" smtClean="0">
                <a:solidFill>
                  <a:srgbClr val="C00000"/>
                </a:solidFill>
                <a:latin typeface="+mj-ea"/>
                <a:ea typeface="+mj-ea"/>
                <a:cs typeface="Arial" panose="020B0604020202020204" pitchFamily="34" charset="0"/>
              </a:rPr>
              <a:t>)</a:t>
            </a:r>
            <a:endParaRPr lang="ja-JP" altLang="en-US" sz="2000" b="1" dirty="0">
              <a:solidFill>
                <a:srgbClr val="C00000"/>
              </a:solidFill>
              <a:latin typeface="+mj-ea"/>
              <a:ea typeface="+mj-ea"/>
              <a:cs typeface="Arial" panose="020B0604020202020204" pitchFamily="34" charset="0"/>
            </a:endParaRPr>
          </a:p>
        </p:txBody>
      </p:sp>
      <p:sp>
        <p:nvSpPr>
          <p:cNvPr id="183" name="テキスト ボックス 182"/>
          <p:cNvSpPr txBox="1"/>
          <p:nvPr/>
        </p:nvSpPr>
        <p:spPr>
          <a:xfrm rot="21009586">
            <a:off x="2674144" y="7072774"/>
            <a:ext cx="1112805" cy="461665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ja-JP" altLang="en-US" sz="2400" b="1" dirty="0">
                <a:latin typeface="+mj-ea"/>
                <a:ea typeface="+mj-ea"/>
                <a:cs typeface="Arial" panose="020B0604020202020204" pitchFamily="34" charset="0"/>
              </a:rPr>
              <a:t>テラス</a:t>
            </a:r>
            <a:endParaRPr lang="ja-JP" altLang="en-US" sz="900" b="1" i="1" dirty="0">
              <a:latin typeface="+mj-ea"/>
              <a:ea typeface="+mj-ea"/>
              <a:cs typeface="Arial" panose="020B0604020202020204" pitchFamily="34" charset="0"/>
            </a:endParaRPr>
          </a:p>
        </p:txBody>
      </p:sp>
      <p:sp>
        <p:nvSpPr>
          <p:cNvPr id="184" name="テキスト ボックス 183"/>
          <p:cNvSpPr txBox="1"/>
          <p:nvPr/>
        </p:nvSpPr>
        <p:spPr>
          <a:xfrm>
            <a:off x="5037674" y="8471354"/>
            <a:ext cx="1348446" cy="60529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2000"/>
              </a:lnSpc>
            </a:pPr>
            <a:r>
              <a:rPr lang="ja-JP" altLang="en-US" sz="2000" b="1" dirty="0" smtClean="0">
                <a:solidFill>
                  <a:srgbClr val="0070C0"/>
                </a:solidFill>
                <a:latin typeface="+mj-ea"/>
                <a:ea typeface="+mj-ea"/>
                <a:cs typeface="Arial" panose="020B0604020202020204" pitchFamily="34" charset="0"/>
              </a:rPr>
              <a:t>ステップ</a:t>
            </a:r>
            <a:endParaRPr lang="en-US" altLang="ja-JP" sz="2000" b="1" dirty="0" smtClean="0">
              <a:solidFill>
                <a:srgbClr val="0070C0"/>
              </a:solidFill>
              <a:latin typeface="+mj-ea"/>
              <a:ea typeface="+mj-ea"/>
              <a:cs typeface="Arial" panose="020B0604020202020204" pitchFamily="34" charset="0"/>
            </a:endParaRPr>
          </a:p>
          <a:p>
            <a:pPr>
              <a:lnSpc>
                <a:spcPts val="2000"/>
              </a:lnSpc>
            </a:pPr>
            <a:r>
              <a:rPr lang="en-US" altLang="ja-JP" sz="2000" b="1" dirty="0" smtClean="0">
                <a:solidFill>
                  <a:srgbClr val="0070C0"/>
                </a:solidFill>
                <a:latin typeface="+mj-ea"/>
                <a:ea typeface="+mj-ea"/>
                <a:cs typeface="Arial" panose="020B0604020202020204" pitchFamily="34" charset="0"/>
              </a:rPr>
              <a:t>(</a:t>
            </a:r>
            <a:r>
              <a:rPr lang="ja-JP" altLang="en-US" sz="2000" b="1" dirty="0" smtClean="0">
                <a:solidFill>
                  <a:srgbClr val="0070C0"/>
                </a:solidFill>
                <a:latin typeface="+mj-ea"/>
                <a:ea typeface="+mj-ea"/>
                <a:cs typeface="Arial" panose="020B0604020202020204" pitchFamily="34" charset="0"/>
              </a:rPr>
              <a:t>－</a:t>
            </a:r>
            <a:r>
              <a:rPr lang="en-US" altLang="ja-JP" sz="2000" b="1" dirty="0" smtClean="0">
                <a:solidFill>
                  <a:srgbClr val="0070C0"/>
                </a:solidFill>
                <a:latin typeface="+mj-ea"/>
                <a:ea typeface="+mj-ea"/>
                <a:cs typeface="Arial" panose="020B0604020202020204" pitchFamily="34" charset="0"/>
              </a:rPr>
              <a:t>c</a:t>
            </a:r>
            <a:r>
              <a:rPr lang="ja-JP" altLang="en-US" sz="2000" b="1" dirty="0">
                <a:solidFill>
                  <a:srgbClr val="0070C0"/>
                </a:solidFill>
                <a:latin typeface="+mj-ea"/>
                <a:ea typeface="+mj-ea"/>
                <a:cs typeface="Arial" panose="020B0604020202020204" pitchFamily="34" charset="0"/>
              </a:rPr>
              <a:t>方向</a:t>
            </a:r>
            <a:r>
              <a:rPr lang="en-US" altLang="ja-JP" sz="2000" b="1" dirty="0" smtClean="0">
                <a:solidFill>
                  <a:srgbClr val="0070C0"/>
                </a:solidFill>
                <a:latin typeface="+mj-ea"/>
                <a:ea typeface="+mj-ea"/>
                <a:cs typeface="Arial" panose="020B0604020202020204" pitchFamily="34" charset="0"/>
              </a:rPr>
              <a:t>)</a:t>
            </a:r>
            <a:endParaRPr lang="ja-JP" altLang="en-US" sz="2000" b="1" dirty="0">
              <a:solidFill>
                <a:srgbClr val="0070C0"/>
              </a:solidFill>
              <a:latin typeface="+mj-ea"/>
              <a:ea typeface="+mj-ea"/>
              <a:cs typeface="Arial" panose="020B0604020202020204" pitchFamily="34" charset="0"/>
            </a:endParaRPr>
          </a:p>
        </p:txBody>
      </p:sp>
      <p:grpSp>
        <p:nvGrpSpPr>
          <p:cNvPr id="185" name="グループ化 184"/>
          <p:cNvGrpSpPr/>
          <p:nvPr/>
        </p:nvGrpSpPr>
        <p:grpSpPr>
          <a:xfrm>
            <a:off x="292896" y="8968036"/>
            <a:ext cx="2952000" cy="2483522"/>
            <a:chOff x="2700018" y="4131876"/>
            <a:chExt cx="2952000" cy="2483522"/>
          </a:xfrm>
        </p:grpSpPr>
        <p:sp>
          <p:nvSpPr>
            <p:cNvPr id="186" name="正方形/長方形 185"/>
            <p:cNvSpPr/>
            <p:nvPr/>
          </p:nvSpPr>
          <p:spPr>
            <a:xfrm>
              <a:off x="2700018" y="4203398"/>
              <a:ext cx="2952000" cy="241200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egoe UI"/>
                <a:ea typeface="メイリオ"/>
                <a:cs typeface="+mn-cs"/>
              </a:endParaRPr>
            </a:p>
          </p:txBody>
        </p:sp>
        <p:pic>
          <p:nvPicPr>
            <p:cNvPr id="187" name="図 186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761967" y="4131876"/>
              <a:ext cx="2712859" cy="2452369"/>
            </a:xfrm>
            <a:prstGeom prst="rect">
              <a:avLst/>
            </a:prstGeom>
          </p:spPr>
        </p:pic>
      </p:grpSp>
      <p:grpSp>
        <p:nvGrpSpPr>
          <p:cNvPr id="188" name="グループ化 187"/>
          <p:cNvGrpSpPr/>
          <p:nvPr/>
        </p:nvGrpSpPr>
        <p:grpSpPr>
          <a:xfrm>
            <a:off x="3441037" y="8982053"/>
            <a:ext cx="2952000" cy="2479965"/>
            <a:chOff x="5971447" y="4145893"/>
            <a:chExt cx="2952000" cy="2479965"/>
          </a:xfrm>
        </p:grpSpPr>
        <p:sp>
          <p:nvSpPr>
            <p:cNvPr id="189" name="正方形/長方形 188"/>
            <p:cNvSpPr/>
            <p:nvPr/>
          </p:nvSpPr>
          <p:spPr>
            <a:xfrm>
              <a:off x="5971447" y="4177858"/>
              <a:ext cx="2952000" cy="244800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egoe UI"/>
                <a:ea typeface="メイリオ"/>
                <a:cs typeface="+mn-cs"/>
              </a:endParaRPr>
            </a:p>
          </p:txBody>
        </p:sp>
        <p:pic>
          <p:nvPicPr>
            <p:cNvPr id="190" name="図 189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128085" y="4145893"/>
              <a:ext cx="2624598" cy="2441584"/>
            </a:xfrm>
            <a:prstGeom prst="rect">
              <a:avLst/>
            </a:prstGeom>
          </p:spPr>
        </p:pic>
      </p:grpSp>
      <p:sp>
        <p:nvSpPr>
          <p:cNvPr id="191" name="テキスト ボックス 190"/>
          <p:cNvSpPr txBox="1"/>
          <p:nvPr/>
        </p:nvSpPr>
        <p:spPr>
          <a:xfrm>
            <a:off x="2157633" y="8713678"/>
            <a:ext cx="20349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800" b="1" dirty="0" smtClean="0">
                <a:latin typeface="+mj-ea"/>
                <a:ea typeface="+mj-ea"/>
              </a:rPr>
              <a:t>再構成構造</a:t>
            </a:r>
            <a:r>
              <a:rPr lang="ja-JP" altLang="en-US" sz="1800" b="1" dirty="0">
                <a:latin typeface="+mj-ea"/>
                <a:ea typeface="+mj-ea"/>
              </a:rPr>
              <a:t>の</a:t>
            </a:r>
            <a:r>
              <a:rPr kumimoji="1" lang="ja-JP" altLang="en-US" sz="1800" b="1" dirty="0" smtClean="0">
                <a:latin typeface="+mj-ea"/>
                <a:ea typeface="+mj-ea"/>
              </a:rPr>
              <a:t>候補</a:t>
            </a:r>
            <a:endParaRPr kumimoji="1" lang="ja-JP" altLang="en-US" sz="1800" b="1" dirty="0">
              <a:latin typeface="+mj-ea"/>
              <a:ea typeface="+mj-ea"/>
            </a:endParaRPr>
          </a:p>
        </p:txBody>
      </p:sp>
      <p:sp>
        <p:nvSpPr>
          <p:cNvPr id="192" name="テキスト ボックス 191"/>
          <p:cNvSpPr txBox="1"/>
          <p:nvPr/>
        </p:nvSpPr>
        <p:spPr>
          <a:xfrm>
            <a:off x="207669" y="6178190"/>
            <a:ext cx="59021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400" dirty="0" smtClean="0"/>
              <a:t>成長</a:t>
            </a:r>
            <a:r>
              <a:rPr kumimoji="1" lang="ja-JP" altLang="en-US" sz="2400" dirty="0" smtClean="0"/>
              <a:t>条件における表面構造</a:t>
            </a:r>
            <a:r>
              <a:rPr lang="ja-JP" altLang="en-US" sz="2400" dirty="0"/>
              <a:t>の</a:t>
            </a:r>
            <a:r>
              <a:rPr kumimoji="1" lang="ja-JP" altLang="en-US" sz="2400" dirty="0" smtClean="0"/>
              <a:t>把握</a:t>
            </a:r>
            <a:endParaRPr kumimoji="1" lang="ja-JP" altLang="en-US" sz="2400" dirty="0"/>
          </a:p>
        </p:txBody>
      </p:sp>
      <p:grpSp>
        <p:nvGrpSpPr>
          <p:cNvPr id="193" name="グループ化 192"/>
          <p:cNvGrpSpPr/>
          <p:nvPr/>
        </p:nvGrpSpPr>
        <p:grpSpPr>
          <a:xfrm>
            <a:off x="4956334" y="6197674"/>
            <a:ext cx="1691887" cy="1032646"/>
            <a:chOff x="7670660" y="1078023"/>
            <a:chExt cx="1691887" cy="1032646"/>
          </a:xfrm>
        </p:grpSpPr>
        <p:sp>
          <p:nvSpPr>
            <p:cNvPr id="194" name="テキスト ボックス 193"/>
            <p:cNvSpPr txBox="1"/>
            <p:nvPr/>
          </p:nvSpPr>
          <p:spPr>
            <a:xfrm>
              <a:off x="8279927" y="1078023"/>
              <a:ext cx="53729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sz="2000" dirty="0" smtClean="0"/>
                <a:t>m</a:t>
              </a:r>
              <a:endParaRPr kumimoji="1" lang="ja-JP" altLang="en-US" sz="2000" dirty="0"/>
            </a:p>
          </p:txBody>
        </p:sp>
        <p:sp>
          <p:nvSpPr>
            <p:cNvPr id="195" name="テキスト ボックス 194"/>
            <p:cNvSpPr txBox="1"/>
            <p:nvPr/>
          </p:nvSpPr>
          <p:spPr>
            <a:xfrm>
              <a:off x="8681865" y="1452192"/>
              <a:ext cx="68068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ja-JP" altLang="en-US" sz="2000" dirty="0" smtClean="0">
                  <a:cs typeface="Arial" panose="020B0604020202020204" pitchFamily="34" charset="0"/>
                </a:rPr>
                <a:t>－</a:t>
              </a:r>
              <a:r>
                <a:rPr lang="en-US" altLang="ja-JP" sz="2000" dirty="0" smtClean="0"/>
                <a:t>c</a:t>
              </a:r>
              <a:endParaRPr kumimoji="1" lang="ja-JP" altLang="en-US" sz="2000" dirty="0"/>
            </a:p>
          </p:txBody>
        </p:sp>
        <p:sp>
          <p:nvSpPr>
            <p:cNvPr id="196" name="テキスト ボックス 195"/>
            <p:cNvSpPr txBox="1"/>
            <p:nvPr/>
          </p:nvSpPr>
          <p:spPr>
            <a:xfrm>
              <a:off x="7670660" y="1710559"/>
              <a:ext cx="50790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ja-JP" sz="2000" dirty="0" smtClean="0">
                  <a:cs typeface="Arial" panose="020B0604020202020204" pitchFamily="34" charset="0"/>
                </a:rPr>
                <a:t>+</a:t>
              </a:r>
              <a:r>
                <a:rPr lang="en-US" altLang="ja-JP" sz="2000" dirty="0" smtClean="0"/>
                <a:t>c</a:t>
              </a:r>
              <a:endParaRPr kumimoji="1" lang="ja-JP" altLang="en-US" sz="2000" dirty="0"/>
            </a:p>
          </p:txBody>
        </p:sp>
        <p:grpSp>
          <p:nvGrpSpPr>
            <p:cNvPr id="197" name="グループ化 196"/>
            <p:cNvGrpSpPr/>
            <p:nvPr/>
          </p:nvGrpSpPr>
          <p:grpSpPr>
            <a:xfrm>
              <a:off x="8131990" y="1455499"/>
              <a:ext cx="759601" cy="452165"/>
              <a:chOff x="7538880" y="2213888"/>
              <a:chExt cx="759601" cy="452165"/>
            </a:xfrm>
          </p:grpSpPr>
          <p:cxnSp>
            <p:nvCxnSpPr>
              <p:cNvPr id="198" name="直線矢印コネクタ 197"/>
              <p:cNvCxnSpPr/>
              <p:nvPr/>
            </p:nvCxnSpPr>
            <p:spPr>
              <a:xfrm flipV="1">
                <a:off x="7538880" y="2509498"/>
                <a:ext cx="759601" cy="156555"/>
              </a:xfrm>
              <a:prstGeom prst="straightConnector1">
                <a:avLst/>
              </a:prstGeom>
              <a:ln w="38100">
                <a:headEnd type="triangle"/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99" name="直線矢印コネクタ 198"/>
              <p:cNvCxnSpPr/>
              <p:nvPr/>
            </p:nvCxnSpPr>
            <p:spPr>
              <a:xfrm flipV="1">
                <a:off x="7909241" y="2213888"/>
                <a:ext cx="0" cy="373887"/>
              </a:xfrm>
              <a:prstGeom prst="straightConnector1">
                <a:avLst/>
              </a:prstGeom>
              <a:ln w="38100"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200" name="グループ化 199"/>
          <p:cNvGrpSpPr/>
          <p:nvPr/>
        </p:nvGrpSpPr>
        <p:grpSpPr>
          <a:xfrm>
            <a:off x="4262322" y="7567602"/>
            <a:ext cx="679814" cy="1446422"/>
            <a:chOff x="6741362" y="2731442"/>
            <a:chExt cx="679814" cy="1446422"/>
          </a:xfrm>
        </p:grpSpPr>
        <p:grpSp>
          <p:nvGrpSpPr>
            <p:cNvPr id="201" name="グループ化 200"/>
            <p:cNvGrpSpPr/>
            <p:nvPr/>
          </p:nvGrpSpPr>
          <p:grpSpPr>
            <a:xfrm flipH="1">
              <a:off x="6741362" y="2733122"/>
              <a:ext cx="679814" cy="1444742"/>
              <a:chOff x="4147590" y="3112639"/>
              <a:chExt cx="785353" cy="1085002"/>
            </a:xfrm>
          </p:grpSpPr>
          <p:grpSp>
            <p:nvGrpSpPr>
              <p:cNvPr id="203" name="グループ化 202"/>
              <p:cNvGrpSpPr/>
              <p:nvPr/>
            </p:nvGrpSpPr>
            <p:grpSpPr>
              <a:xfrm flipV="1">
                <a:off x="4147590" y="3112639"/>
                <a:ext cx="200708" cy="1085002"/>
                <a:chOff x="1672007" y="3458427"/>
                <a:chExt cx="0" cy="829196"/>
              </a:xfrm>
            </p:grpSpPr>
            <p:cxnSp>
              <p:nvCxnSpPr>
                <p:cNvPr id="205" name="直線コネクタ 204"/>
                <p:cNvCxnSpPr/>
                <p:nvPr/>
              </p:nvCxnSpPr>
              <p:spPr>
                <a:xfrm>
                  <a:off x="1672007" y="3536553"/>
                  <a:ext cx="0" cy="751070"/>
                </a:xfrm>
                <a:prstGeom prst="line">
                  <a:avLst/>
                </a:prstGeom>
                <a:ln w="19050">
                  <a:tailEnd type="none" w="med" len="med"/>
                </a:ln>
                <a:effectLst>
                  <a:glow rad="25400">
                    <a:schemeClr val="bg1"/>
                  </a:glow>
                </a:effectLst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206" name="直線コネクタ 205"/>
                <p:cNvCxnSpPr/>
                <p:nvPr/>
              </p:nvCxnSpPr>
              <p:spPr>
                <a:xfrm>
                  <a:off x="1672007" y="3458427"/>
                  <a:ext cx="0" cy="168256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204" name="直線コネクタ 203"/>
              <p:cNvCxnSpPr/>
              <p:nvPr/>
            </p:nvCxnSpPr>
            <p:spPr>
              <a:xfrm>
                <a:off x="4654626" y="3167755"/>
                <a:ext cx="278317" cy="32991"/>
              </a:xfrm>
              <a:prstGeom prst="line">
                <a:avLst/>
              </a:prstGeom>
              <a:ln w="19050">
                <a:prstDash val="sysDash"/>
                <a:tailEnd type="oval" w="med" len="sm"/>
              </a:ln>
              <a:effectLst>
                <a:glow rad="38100">
                  <a:schemeClr val="bg1"/>
                </a:glow>
              </a:effectLst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cxnSp>
          <p:nvCxnSpPr>
            <p:cNvPr id="202" name="直線コネクタ 201"/>
            <p:cNvCxnSpPr/>
            <p:nvPr/>
          </p:nvCxnSpPr>
          <p:spPr>
            <a:xfrm flipV="1">
              <a:off x="6884642" y="2731442"/>
              <a:ext cx="530553" cy="97652"/>
            </a:xfrm>
            <a:prstGeom prst="line">
              <a:avLst/>
            </a:prstGeom>
            <a:ln w="19050">
              <a:tailEnd type="none" w="med" len="med"/>
            </a:ln>
            <a:effectLst>
              <a:glow rad="25400">
                <a:schemeClr val="bg1"/>
              </a:glow>
            </a:effectLst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207" name="グループ化 206"/>
          <p:cNvGrpSpPr/>
          <p:nvPr/>
        </p:nvGrpSpPr>
        <p:grpSpPr>
          <a:xfrm>
            <a:off x="1258984" y="7592579"/>
            <a:ext cx="1146235" cy="1441231"/>
            <a:chOff x="4147590" y="2904563"/>
            <a:chExt cx="868118" cy="1293078"/>
          </a:xfrm>
        </p:grpSpPr>
        <p:grpSp>
          <p:nvGrpSpPr>
            <p:cNvPr id="208" name="グループ化 207"/>
            <p:cNvGrpSpPr/>
            <p:nvPr/>
          </p:nvGrpSpPr>
          <p:grpSpPr>
            <a:xfrm flipV="1">
              <a:off x="4147590" y="3112639"/>
              <a:ext cx="200708" cy="1085002"/>
              <a:chOff x="1672007" y="3458427"/>
              <a:chExt cx="0" cy="829196"/>
            </a:xfrm>
          </p:grpSpPr>
          <p:cxnSp>
            <p:nvCxnSpPr>
              <p:cNvPr id="210" name="直線コネクタ 209"/>
              <p:cNvCxnSpPr/>
              <p:nvPr/>
            </p:nvCxnSpPr>
            <p:spPr>
              <a:xfrm>
                <a:off x="1672007" y="3536553"/>
                <a:ext cx="0" cy="751070"/>
              </a:xfrm>
              <a:prstGeom prst="line">
                <a:avLst/>
              </a:prstGeom>
              <a:ln w="19050">
                <a:tailEnd type="none" w="med" len="med"/>
              </a:ln>
              <a:effectLst>
                <a:glow rad="25400">
                  <a:schemeClr val="bg1"/>
                </a:glow>
              </a:effectLst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11" name="直線コネクタ 210"/>
              <p:cNvCxnSpPr/>
              <p:nvPr/>
            </p:nvCxnSpPr>
            <p:spPr>
              <a:xfrm>
                <a:off x="1672007" y="3458427"/>
                <a:ext cx="0" cy="168256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209" name="直線コネクタ 208"/>
            <p:cNvCxnSpPr/>
            <p:nvPr/>
          </p:nvCxnSpPr>
          <p:spPr>
            <a:xfrm flipV="1">
              <a:off x="4150708" y="2904563"/>
              <a:ext cx="865000" cy="205978"/>
            </a:xfrm>
            <a:prstGeom prst="line">
              <a:avLst/>
            </a:prstGeom>
            <a:ln w="19050">
              <a:tailEnd type="oval" w="med" len="med"/>
            </a:ln>
            <a:effectLst>
              <a:glow rad="25400">
                <a:schemeClr val="bg1"/>
              </a:glow>
            </a:effectLst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212" name="グループ化 211"/>
          <p:cNvGrpSpPr/>
          <p:nvPr/>
        </p:nvGrpSpPr>
        <p:grpSpPr>
          <a:xfrm>
            <a:off x="5779719" y="7607049"/>
            <a:ext cx="727899" cy="659131"/>
            <a:chOff x="7987957" y="1308594"/>
            <a:chExt cx="857970" cy="776913"/>
          </a:xfrm>
        </p:grpSpPr>
        <p:sp>
          <p:nvSpPr>
            <p:cNvPr id="213" name="正方形/長方形 212"/>
            <p:cNvSpPr/>
            <p:nvPr/>
          </p:nvSpPr>
          <p:spPr>
            <a:xfrm>
              <a:off x="7987957" y="1312013"/>
              <a:ext cx="730338" cy="756186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1" lang="ja-JP" altLang="en-US" sz="1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egoe UI"/>
                <a:ea typeface="メイリオ"/>
                <a:cs typeface="+mn-cs"/>
              </a:endParaRPr>
            </a:p>
          </p:txBody>
        </p:sp>
        <p:sp>
          <p:nvSpPr>
            <p:cNvPr id="214" name="楕円 213"/>
            <p:cNvSpPr/>
            <p:nvPr/>
          </p:nvSpPr>
          <p:spPr>
            <a:xfrm>
              <a:off x="8096593" y="1422167"/>
              <a:ext cx="238633" cy="238633"/>
            </a:xfrm>
            <a:prstGeom prst="ellipse">
              <a:avLst/>
            </a:prstGeom>
            <a:solidFill>
              <a:srgbClr val="FF3399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1" lang="ja-JP" altLang="en-US" sz="1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egoe UI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215" name="楕円 214"/>
            <p:cNvSpPr/>
            <p:nvPr/>
          </p:nvSpPr>
          <p:spPr>
            <a:xfrm>
              <a:off x="8087174" y="1752373"/>
              <a:ext cx="238633" cy="238633"/>
            </a:xfrm>
            <a:prstGeom prst="ellipse">
              <a:avLst/>
            </a:prstGeom>
            <a:solidFill>
              <a:srgbClr val="3399FF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1" lang="ja-JP" altLang="en-US" sz="1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egoe UI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216" name="テキスト ボックス 215"/>
            <p:cNvSpPr txBox="1"/>
            <p:nvPr/>
          </p:nvSpPr>
          <p:spPr>
            <a:xfrm>
              <a:off x="8293555" y="1308594"/>
              <a:ext cx="552372" cy="3990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sz="1600" dirty="0" smtClean="0"/>
                <a:t>Ga</a:t>
              </a:r>
              <a:endParaRPr kumimoji="1" lang="ja-JP" altLang="en-US" sz="1600" dirty="0"/>
            </a:p>
          </p:txBody>
        </p:sp>
        <p:sp>
          <p:nvSpPr>
            <p:cNvPr id="217" name="テキスト ボックス 216"/>
            <p:cNvSpPr txBox="1"/>
            <p:nvPr/>
          </p:nvSpPr>
          <p:spPr>
            <a:xfrm>
              <a:off x="8334356" y="1686456"/>
              <a:ext cx="482011" cy="3990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ja-JP" sz="1600" dirty="0"/>
                <a:t>N</a:t>
              </a:r>
              <a:endParaRPr kumimoji="1" lang="ja-JP" altLang="en-US" sz="1600" dirty="0"/>
            </a:p>
          </p:txBody>
        </p:sp>
      </p:grpSp>
      <p:sp>
        <p:nvSpPr>
          <p:cNvPr id="218" name="正方形/長方形 217"/>
          <p:cNvSpPr/>
          <p:nvPr/>
        </p:nvSpPr>
        <p:spPr>
          <a:xfrm>
            <a:off x="10402759" y="9043941"/>
            <a:ext cx="3456000" cy="574963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1" lang="ja-JP" altLang="en-US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Segoe UI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219" name="正方形/長方形 218"/>
          <p:cNvSpPr/>
          <p:nvPr/>
        </p:nvSpPr>
        <p:spPr>
          <a:xfrm>
            <a:off x="6818153" y="9043941"/>
            <a:ext cx="3456000" cy="573969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1" lang="ja-JP" altLang="en-US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Segoe UI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220" name="正方形/長方形 219"/>
          <p:cNvSpPr/>
          <p:nvPr/>
        </p:nvSpPr>
        <p:spPr>
          <a:xfrm>
            <a:off x="7507296" y="11514257"/>
            <a:ext cx="2592000" cy="1442386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1" lang="ja-JP" altLang="en-US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Segoe UI"/>
              <a:ea typeface="メイリオ"/>
              <a:cs typeface="+mn-cs"/>
            </a:endParaRPr>
          </a:p>
        </p:txBody>
      </p:sp>
      <p:grpSp>
        <p:nvGrpSpPr>
          <p:cNvPr id="222" name="グループ化 221"/>
          <p:cNvGrpSpPr/>
          <p:nvPr/>
        </p:nvGrpSpPr>
        <p:grpSpPr>
          <a:xfrm>
            <a:off x="6787557" y="12094475"/>
            <a:ext cx="791186" cy="703868"/>
            <a:chOff x="4373204" y="2615615"/>
            <a:chExt cx="791186" cy="703868"/>
          </a:xfrm>
        </p:grpSpPr>
        <p:cxnSp>
          <p:nvCxnSpPr>
            <p:cNvPr id="223" name="直線矢印コネクタ 222"/>
            <p:cNvCxnSpPr/>
            <p:nvPr/>
          </p:nvCxnSpPr>
          <p:spPr>
            <a:xfrm>
              <a:off x="4570310" y="3281830"/>
              <a:ext cx="369653" cy="0"/>
            </a:xfrm>
            <a:prstGeom prst="straightConnector1">
              <a:avLst/>
            </a:prstGeom>
            <a:ln w="3175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224" name="テキスト ボックス 223"/>
            <p:cNvSpPr txBox="1"/>
            <p:nvPr/>
          </p:nvSpPr>
          <p:spPr>
            <a:xfrm>
              <a:off x="4373204" y="2615615"/>
              <a:ext cx="53729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sz="1800" dirty="0" smtClean="0"/>
                <a:t>m</a:t>
              </a:r>
              <a:endParaRPr kumimoji="1" lang="ja-JP" altLang="en-US" sz="1800" dirty="0"/>
            </a:p>
          </p:txBody>
        </p:sp>
        <p:cxnSp>
          <p:nvCxnSpPr>
            <p:cNvPr id="225" name="直線矢印コネクタ 224"/>
            <p:cNvCxnSpPr/>
            <p:nvPr/>
          </p:nvCxnSpPr>
          <p:spPr>
            <a:xfrm flipV="1">
              <a:off x="4568319" y="2921743"/>
              <a:ext cx="0" cy="373887"/>
            </a:xfrm>
            <a:prstGeom prst="straightConnector1">
              <a:avLst/>
            </a:prstGeom>
            <a:ln w="3175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226" name="テキスト ボックス 225"/>
            <p:cNvSpPr txBox="1"/>
            <p:nvPr/>
          </p:nvSpPr>
          <p:spPr>
            <a:xfrm>
              <a:off x="4656485" y="2950151"/>
              <a:ext cx="50790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ja-JP" sz="1800" dirty="0" smtClean="0">
                  <a:cs typeface="Arial" panose="020B0604020202020204" pitchFamily="34" charset="0"/>
                </a:rPr>
                <a:t>+</a:t>
              </a:r>
              <a:r>
                <a:rPr lang="en-US" altLang="ja-JP" sz="1800" dirty="0" smtClean="0"/>
                <a:t>c</a:t>
              </a:r>
              <a:endParaRPr kumimoji="1" lang="ja-JP" altLang="en-US" sz="1800" dirty="0"/>
            </a:p>
          </p:txBody>
        </p:sp>
      </p:grpSp>
      <p:grpSp>
        <p:nvGrpSpPr>
          <p:cNvPr id="227" name="グループ化 226"/>
          <p:cNvGrpSpPr/>
          <p:nvPr/>
        </p:nvGrpSpPr>
        <p:grpSpPr>
          <a:xfrm>
            <a:off x="6915925" y="13485152"/>
            <a:ext cx="570421" cy="1117719"/>
            <a:chOff x="9450867" y="3934838"/>
            <a:chExt cx="570421" cy="1117719"/>
          </a:xfrm>
        </p:grpSpPr>
        <p:grpSp>
          <p:nvGrpSpPr>
            <p:cNvPr id="228" name="グループ化 227"/>
            <p:cNvGrpSpPr/>
            <p:nvPr/>
          </p:nvGrpSpPr>
          <p:grpSpPr>
            <a:xfrm>
              <a:off x="9450867" y="3934838"/>
              <a:ext cx="570421" cy="1117719"/>
              <a:chOff x="4338173" y="2502097"/>
              <a:chExt cx="570421" cy="1117719"/>
            </a:xfrm>
          </p:grpSpPr>
          <p:sp>
            <p:nvSpPr>
              <p:cNvPr id="231" name="テキスト ボックス 230"/>
              <p:cNvSpPr txBox="1"/>
              <p:nvPr/>
            </p:nvSpPr>
            <p:spPr>
              <a:xfrm>
                <a:off x="4371302" y="2502097"/>
                <a:ext cx="53729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en-US" altLang="ja-JP" sz="1800" dirty="0" smtClean="0"/>
                  <a:t>m</a:t>
                </a:r>
                <a:endParaRPr kumimoji="1" lang="ja-JP" altLang="en-US" sz="1800" dirty="0"/>
              </a:p>
            </p:txBody>
          </p:sp>
          <p:cxnSp>
            <p:nvCxnSpPr>
              <p:cNvPr id="232" name="直線矢印コネクタ 231"/>
              <p:cNvCxnSpPr/>
              <p:nvPr/>
            </p:nvCxnSpPr>
            <p:spPr>
              <a:xfrm>
                <a:off x="4568319" y="2921743"/>
                <a:ext cx="0" cy="432000"/>
              </a:xfrm>
              <a:prstGeom prst="straightConnector1">
                <a:avLst/>
              </a:prstGeom>
              <a:ln w="31750"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233" name="テキスト ボックス 232"/>
              <p:cNvSpPr txBox="1"/>
              <p:nvPr/>
            </p:nvSpPr>
            <p:spPr>
              <a:xfrm>
                <a:off x="4338173" y="3250484"/>
                <a:ext cx="507905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ja-JP" sz="1800" dirty="0" smtClean="0">
                    <a:cs typeface="Arial" panose="020B0604020202020204" pitchFamily="34" charset="0"/>
                  </a:rPr>
                  <a:t>+</a:t>
                </a:r>
                <a:r>
                  <a:rPr lang="en-US" altLang="ja-JP" sz="1800" dirty="0" smtClean="0"/>
                  <a:t>c</a:t>
                </a:r>
                <a:endParaRPr kumimoji="1" lang="ja-JP" altLang="en-US" sz="1800" dirty="0"/>
              </a:p>
            </p:txBody>
          </p:sp>
        </p:grpSp>
        <p:sp>
          <p:nvSpPr>
            <p:cNvPr id="229" name="楕円 228"/>
            <p:cNvSpPr/>
            <p:nvPr/>
          </p:nvSpPr>
          <p:spPr>
            <a:xfrm>
              <a:off x="9563456" y="4236927"/>
              <a:ext cx="235114" cy="235114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1" lang="ja-JP" altLang="en-US" sz="9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egoe UI"/>
                <a:ea typeface="メイリオ"/>
                <a:cs typeface="+mn-cs"/>
              </a:endParaRPr>
            </a:p>
          </p:txBody>
        </p:sp>
        <p:sp>
          <p:nvSpPr>
            <p:cNvPr id="230" name="楕円 229"/>
            <p:cNvSpPr/>
            <p:nvPr/>
          </p:nvSpPr>
          <p:spPr>
            <a:xfrm>
              <a:off x="9631392" y="4304863"/>
              <a:ext cx="99242" cy="99242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1" lang="ja-JP" altLang="en-US" sz="9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egoe UI"/>
                <a:ea typeface="メイリオ"/>
                <a:cs typeface="+mn-cs"/>
              </a:endParaRPr>
            </a:p>
          </p:txBody>
        </p:sp>
      </p:grpSp>
      <p:sp>
        <p:nvSpPr>
          <p:cNvPr id="234" name="正方形/長方形 233"/>
          <p:cNvSpPr/>
          <p:nvPr/>
        </p:nvSpPr>
        <p:spPr>
          <a:xfrm>
            <a:off x="11085745" y="11513778"/>
            <a:ext cx="2592000" cy="1442865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1" lang="ja-JP" altLang="en-US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Segoe UI"/>
              <a:ea typeface="メイリオ"/>
              <a:cs typeface="+mn-cs"/>
            </a:endParaRPr>
          </a:p>
        </p:txBody>
      </p:sp>
      <p:pic>
        <p:nvPicPr>
          <p:cNvPr id="235" name="図 23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48309" y="13582033"/>
            <a:ext cx="2520755" cy="112269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</p:pic>
      <p:pic>
        <p:nvPicPr>
          <p:cNvPr id="236" name="図 235"/>
          <p:cNvPicPr>
            <a:picLocks noChangeAspect="1"/>
          </p:cNvPicPr>
          <p:nvPr/>
        </p:nvPicPr>
        <p:blipFill rotWithShape="1">
          <a:blip r:embed="rId5"/>
          <a:srcRect l="-35892"/>
          <a:stretch/>
        </p:blipFill>
        <p:spPr>
          <a:xfrm>
            <a:off x="10505630" y="13540623"/>
            <a:ext cx="3183369" cy="1152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</p:pic>
      <p:pic>
        <p:nvPicPr>
          <p:cNvPr id="237" name="図 236"/>
          <p:cNvPicPr>
            <a:picLocks noChangeAspect="1"/>
          </p:cNvPicPr>
          <p:nvPr/>
        </p:nvPicPr>
        <p:blipFill rotWithShape="1">
          <a:blip r:embed="rId6"/>
          <a:srcRect l="14852" t="-3831" r="28515" b="33469"/>
          <a:stretch/>
        </p:blipFill>
        <p:spPr>
          <a:xfrm>
            <a:off x="10534831" y="9599199"/>
            <a:ext cx="3144899" cy="171327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</p:pic>
      <p:pic>
        <p:nvPicPr>
          <p:cNvPr id="238" name="図 237"/>
          <p:cNvPicPr>
            <a:picLocks noChangeAspect="1"/>
          </p:cNvPicPr>
          <p:nvPr/>
        </p:nvPicPr>
        <p:blipFill rotWithShape="1">
          <a:blip r:embed="rId7"/>
          <a:srcRect l="17228" t="-4393" r="28550" b="26898"/>
          <a:stretch/>
        </p:blipFill>
        <p:spPr>
          <a:xfrm>
            <a:off x="6968849" y="9589674"/>
            <a:ext cx="3135036" cy="173064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</p:pic>
      <p:grpSp>
        <p:nvGrpSpPr>
          <p:cNvPr id="239" name="グループ化 238"/>
          <p:cNvGrpSpPr/>
          <p:nvPr/>
        </p:nvGrpSpPr>
        <p:grpSpPr>
          <a:xfrm>
            <a:off x="11802262" y="9664768"/>
            <a:ext cx="2031711" cy="992859"/>
            <a:chOff x="5397975" y="1703869"/>
            <a:chExt cx="2031711" cy="992859"/>
          </a:xfrm>
        </p:grpSpPr>
        <p:sp>
          <p:nvSpPr>
            <p:cNvPr id="240" name="テキスト ボックス 239"/>
            <p:cNvSpPr txBox="1"/>
            <p:nvPr/>
          </p:nvSpPr>
          <p:spPr>
            <a:xfrm>
              <a:off x="5397975" y="1703869"/>
              <a:ext cx="128586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ja-JP" altLang="en-US" sz="1800" dirty="0" smtClean="0"/>
                <a:t>結合</a:t>
              </a:r>
              <a:r>
                <a:rPr lang="ja-JP" altLang="en-US" sz="1800" dirty="0"/>
                <a:t>形成</a:t>
              </a:r>
              <a:endParaRPr kumimoji="1" lang="ja-JP" altLang="en-US" sz="1800" dirty="0"/>
            </a:p>
          </p:txBody>
        </p:sp>
        <p:sp>
          <p:nvSpPr>
            <p:cNvPr id="241" name="テキスト ボックス 240"/>
            <p:cNvSpPr txBox="1"/>
            <p:nvPr/>
          </p:nvSpPr>
          <p:spPr>
            <a:xfrm>
              <a:off x="6639813" y="2092902"/>
              <a:ext cx="78987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ja-JP" altLang="en-US" sz="1800" dirty="0" smtClean="0"/>
                <a:t>酸素</a:t>
              </a:r>
              <a:endParaRPr kumimoji="1" lang="ja-JP" altLang="en-US" sz="1800" dirty="0"/>
            </a:p>
          </p:txBody>
        </p:sp>
        <p:cxnSp>
          <p:nvCxnSpPr>
            <p:cNvPr id="242" name="直線コネクタ 241"/>
            <p:cNvCxnSpPr/>
            <p:nvPr/>
          </p:nvCxnSpPr>
          <p:spPr>
            <a:xfrm flipH="1">
              <a:off x="6683839" y="2414855"/>
              <a:ext cx="119225" cy="281873"/>
            </a:xfrm>
            <a:prstGeom prst="line">
              <a:avLst/>
            </a:prstGeom>
            <a:ln w="19050">
              <a:tailEnd type="triangle" w="med" len="med"/>
            </a:ln>
            <a:effectLst>
              <a:glow>
                <a:schemeClr val="bg1"/>
              </a:glow>
            </a:effectLst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43" name="直線コネクタ 242"/>
            <p:cNvCxnSpPr/>
            <p:nvPr/>
          </p:nvCxnSpPr>
          <p:spPr>
            <a:xfrm flipH="1">
              <a:off x="5860372" y="2078041"/>
              <a:ext cx="0" cy="289864"/>
            </a:xfrm>
            <a:prstGeom prst="line">
              <a:avLst/>
            </a:prstGeom>
            <a:ln w="19050">
              <a:tailEnd type="triangle" w="med" len="med"/>
            </a:ln>
            <a:effectLst>
              <a:glow>
                <a:schemeClr val="bg1"/>
              </a:glow>
            </a:effectLst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44" name="直線コネクタ 243"/>
            <p:cNvCxnSpPr/>
            <p:nvPr/>
          </p:nvCxnSpPr>
          <p:spPr>
            <a:xfrm flipH="1">
              <a:off x="6796844" y="2414855"/>
              <a:ext cx="441279" cy="0"/>
            </a:xfrm>
            <a:prstGeom prst="line">
              <a:avLst/>
            </a:prstGeom>
            <a:ln w="19050">
              <a:tailEnd type="none" w="med" len="med"/>
            </a:ln>
            <a:effectLst>
              <a:glow>
                <a:schemeClr val="bg1"/>
              </a:glow>
            </a:effectLst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45" name="テキスト ボックス 244"/>
          <p:cNvSpPr txBox="1"/>
          <p:nvPr/>
        </p:nvSpPr>
        <p:spPr>
          <a:xfrm>
            <a:off x="8295754" y="9719335"/>
            <a:ext cx="11846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800" dirty="0" smtClean="0"/>
              <a:t>結合せず</a:t>
            </a:r>
            <a:endParaRPr lang="en-US" altLang="ja-JP" sz="1800" dirty="0" smtClean="0"/>
          </a:p>
        </p:txBody>
      </p:sp>
      <p:cxnSp>
        <p:nvCxnSpPr>
          <p:cNvPr id="246" name="直線コネクタ 245"/>
          <p:cNvCxnSpPr/>
          <p:nvPr/>
        </p:nvCxnSpPr>
        <p:spPr>
          <a:xfrm flipH="1">
            <a:off x="8741007" y="10059963"/>
            <a:ext cx="0" cy="289864"/>
          </a:xfrm>
          <a:prstGeom prst="line">
            <a:avLst/>
          </a:prstGeom>
          <a:ln w="19050">
            <a:tailEnd type="triangle" w="med" len="med"/>
          </a:ln>
          <a:effectLst>
            <a:glow>
              <a:schemeClr val="bg1"/>
            </a:glow>
          </a:effec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247" name="グループ化 246"/>
          <p:cNvGrpSpPr/>
          <p:nvPr/>
        </p:nvGrpSpPr>
        <p:grpSpPr>
          <a:xfrm>
            <a:off x="7543586" y="11675333"/>
            <a:ext cx="2531062" cy="1264391"/>
            <a:chOff x="581745" y="3636377"/>
            <a:chExt cx="2531062" cy="1264391"/>
          </a:xfrm>
        </p:grpSpPr>
        <p:sp>
          <p:nvSpPr>
            <p:cNvPr id="248" name="ひし形 242"/>
            <p:cNvSpPr/>
            <p:nvPr/>
          </p:nvSpPr>
          <p:spPr>
            <a:xfrm rot="18941864">
              <a:off x="2096557" y="4173056"/>
              <a:ext cx="230725" cy="460055"/>
            </a:xfrm>
            <a:custGeom>
              <a:avLst/>
              <a:gdLst>
                <a:gd name="connsiteX0" fmla="*/ 0 w 318976"/>
                <a:gd name="connsiteY0" fmla="*/ 592198 h 1184396"/>
                <a:gd name="connsiteX1" fmla="*/ 159488 w 318976"/>
                <a:gd name="connsiteY1" fmla="*/ 0 h 1184396"/>
                <a:gd name="connsiteX2" fmla="*/ 318976 w 318976"/>
                <a:gd name="connsiteY2" fmla="*/ 592198 h 1184396"/>
                <a:gd name="connsiteX3" fmla="*/ 159488 w 318976"/>
                <a:gd name="connsiteY3" fmla="*/ 1184396 h 1184396"/>
                <a:gd name="connsiteX4" fmla="*/ 0 w 318976"/>
                <a:gd name="connsiteY4" fmla="*/ 592198 h 1184396"/>
                <a:gd name="connsiteX0" fmla="*/ 0 w 318976"/>
                <a:gd name="connsiteY0" fmla="*/ 592198 h 1184435"/>
                <a:gd name="connsiteX1" fmla="*/ 159488 w 318976"/>
                <a:gd name="connsiteY1" fmla="*/ 0 h 1184435"/>
                <a:gd name="connsiteX2" fmla="*/ 318976 w 318976"/>
                <a:gd name="connsiteY2" fmla="*/ 592198 h 1184435"/>
                <a:gd name="connsiteX3" fmla="*/ 159488 w 318976"/>
                <a:gd name="connsiteY3" fmla="*/ 1184396 h 1184435"/>
                <a:gd name="connsiteX4" fmla="*/ 0 w 318976"/>
                <a:gd name="connsiteY4" fmla="*/ 592198 h 11844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18976" h="1184435">
                  <a:moveTo>
                    <a:pt x="0" y="592198"/>
                  </a:moveTo>
                  <a:lnTo>
                    <a:pt x="159488" y="0"/>
                  </a:lnTo>
                  <a:lnTo>
                    <a:pt x="318976" y="592198"/>
                  </a:lnTo>
                  <a:cubicBezTo>
                    <a:pt x="265813" y="789597"/>
                    <a:pt x="148856" y="1189015"/>
                    <a:pt x="159488" y="1184396"/>
                  </a:cubicBezTo>
                  <a:lnTo>
                    <a:pt x="0" y="592198"/>
                  </a:lnTo>
                  <a:close/>
                </a:path>
              </a:pathLst>
            </a:cu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egoe UI"/>
                <a:ea typeface="メイリオ"/>
                <a:cs typeface="+mn-cs"/>
              </a:endParaRPr>
            </a:p>
          </p:txBody>
        </p:sp>
        <p:sp>
          <p:nvSpPr>
            <p:cNvPr id="249" name="ひし形 242"/>
            <p:cNvSpPr/>
            <p:nvPr/>
          </p:nvSpPr>
          <p:spPr>
            <a:xfrm>
              <a:off x="2665325" y="3638943"/>
              <a:ext cx="353522" cy="1001405"/>
            </a:xfrm>
            <a:custGeom>
              <a:avLst/>
              <a:gdLst>
                <a:gd name="connsiteX0" fmla="*/ 0 w 318976"/>
                <a:gd name="connsiteY0" fmla="*/ 592198 h 1184396"/>
                <a:gd name="connsiteX1" fmla="*/ 159488 w 318976"/>
                <a:gd name="connsiteY1" fmla="*/ 0 h 1184396"/>
                <a:gd name="connsiteX2" fmla="*/ 318976 w 318976"/>
                <a:gd name="connsiteY2" fmla="*/ 592198 h 1184396"/>
                <a:gd name="connsiteX3" fmla="*/ 159488 w 318976"/>
                <a:gd name="connsiteY3" fmla="*/ 1184396 h 1184396"/>
                <a:gd name="connsiteX4" fmla="*/ 0 w 318976"/>
                <a:gd name="connsiteY4" fmla="*/ 592198 h 1184396"/>
                <a:gd name="connsiteX0" fmla="*/ 0 w 318976"/>
                <a:gd name="connsiteY0" fmla="*/ 592198 h 1184435"/>
                <a:gd name="connsiteX1" fmla="*/ 159488 w 318976"/>
                <a:gd name="connsiteY1" fmla="*/ 0 h 1184435"/>
                <a:gd name="connsiteX2" fmla="*/ 318976 w 318976"/>
                <a:gd name="connsiteY2" fmla="*/ 592198 h 1184435"/>
                <a:gd name="connsiteX3" fmla="*/ 159488 w 318976"/>
                <a:gd name="connsiteY3" fmla="*/ 1184396 h 1184435"/>
                <a:gd name="connsiteX4" fmla="*/ 0 w 318976"/>
                <a:gd name="connsiteY4" fmla="*/ 592198 h 11844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18976" h="1184435">
                  <a:moveTo>
                    <a:pt x="0" y="592198"/>
                  </a:moveTo>
                  <a:lnTo>
                    <a:pt x="159488" y="0"/>
                  </a:lnTo>
                  <a:lnTo>
                    <a:pt x="318976" y="592198"/>
                  </a:lnTo>
                  <a:cubicBezTo>
                    <a:pt x="265813" y="789597"/>
                    <a:pt x="148856" y="1189015"/>
                    <a:pt x="159488" y="1184396"/>
                  </a:cubicBezTo>
                  <a:lnTo>
                    <a:pt x="0" y="592198"/>
                  </a:lnTo>
                  <a:close/>
                </a:path>
              </a:pathLst>
            </a:cu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1" lang="ja-JP" altLang="en-US" sz="18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egoe UI"/>
                <a:ea typeface="メイリオ"/>
                <a:cs typeface="+mn-cs"/>
              </a:endParaRPr>
            </a:p>
          </p:txBody>
        </p:sp>
        <p:sp>
          <p:nvSpPr>
            <p:cNvPr id="250" name="楕円 106"/>
            <p:cNvSpPr/>
            <p:nvPr/>
          </p:nvSpPr>
          <p:spPr>
            <a:xfrm>
              <a:off x="2745956" y="4140187"/>
              <a:ext cx="183733" cy="183732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51" name="ひし形 242"/>
            <p:cNvSpPr/>
            <p:nvPr/>
          </p:nvSpPr>
          <p:spPr>
            <a:xfrm rot="18683991">
              <a:off x="1641983" y="3848193"/>
              <a:ext cx="247335" cy="462241"/>
            </a:xfrm>
            <a:custGeom>
              <a:avLst/>
              <a:gdLst>
                <a:gd name="connsiteX0" fmla="*/ 0 w 318976"/>
                <a:gd name="connsiteY0" fmla="*/ 592198 h 1184396"/>
                <a:gd name="connsiteX1" fmla="*/ 159488 w 318976"/>
                <a:gd name="connsiteY1" fmla="*/ 0 h 1184396"/>
                <a:gd name="connsiteX2" fmla="*/ 318976 w 318976"/>
                <a:gd name="connsiteY2" fmla="*/ 592198 h 1184396"/>
                <a:gd name="connsiteX3" fmla="*/ 159488 w 318976"/>
                <a:gd name="connsiteY3" fmla="*/ 1184396 h 1184396"/>
                <a:gd name="connsiteX4" fmla="*/ 0 w 318976"/>
                <a:gd name="connsiteY4" fmla="*/ 592198 h 1184396"/>
                <a:gd name="connsiteX0" fmla="*/ 0 w 318976"/>
                <a:gd name="connsiteY0" fmla="*/ 592198 h 1184435"/>
                <a:gd name="connsiteX1" fmla="*/ 159488 w 318976"/>
                <a:gd name="connsiteY1" fmla="*/ 0 h 1184435"/>
                <a:gd name="connsiteX2" fmla="*/ 318976 w 318976"/>
                <a:gd name="connsiteY2" fmla="*/ 592198 h 1184435"/>
                <a:gd name="connsiteX3" fmla="*/ 159488 w 318976"/>
                <a:gd name="connsiteY3" fmla="*/ 1184396 h 1184435"/>
                <a:gd name="connsiteX4" fmla="*/ 0 w 318976"/>
                <a:gd name="connsiteY4" fmla="*/ 592198 h 11844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18976" h="1184435">
                  <a:moveTo>
                    <a:pt x="0" y="592198"/>
                  </a:moveTo>
                  <a:lnTo>
                    <a:pt x="159488" y="0"/>
                  </a:lnTo>
                  <a:lnTo>
                    <a:pt x="318976" y="592198"/>
                  </a:lnTo>
                  <a:cubicBezTo>
                    <a:pt x="265813" y="789597"/>
                    <a:pt x="148856" y="1189015"/>
                    <a:pt x="159488" y="1184396"/>
                  </a:cubicBezTo>
                  <a:lnTo>
                    <a:pt x="0" y="592198"/>
                  </a:lnTo>
                  <a:close/>
                </a:path>
              </a:pathLst>
            </a:cu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1" lang="ja-JP" altLang="en-US" sz="18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egoe UI"/>
                <a:ea typeface="メイリオ"/>
                <a:cs typeface="+mn-cs"/>
              </a:endParaRPr>
            </a:p>
          </p:txBody>
        </p:sp>
        <p:grpSp>
          <p:nvGrpSpPr>
            <p:cNvPr id="252" name="グループ化 251"/>
            <p:cNvGrpSpPr/>
            <p:nvPr/>
          </p:nvGrpSpPr>
          <p:grpSpPr>
            <a:xfrm>
              <a:off x="581745" y="3636377"/>
              <a:ext cx="2531062" cy="1264391"/>
              <a:chOff x="2073553" y="4010724"/>
              <a:chExt cx="2489941" cy="1243851"/>
            </a:xfrm>
          </p:grpSpPr>
          <p:grpSp>
            <p:nvGrpSpPr>
              <p:cNvPr id="256" name="グループ化 255"/>
              <p:cNvGrpSpPr/>
              <p:nvPr/>
            </p:nvGrpSpPr>
            <p:grpSpPr>
              <a:xfrm flipH="1">
                <a:off x="2073553" y="4010724"/>
                <a:ext cx="1172850" cy="761679"/>
                <a:chOff x="1992380" y="5165823"/>
                <a:chExt cx="882032" cy="572816"/>
              </a:xfrm>
            </p:grpSpPr>
            <p:cxnSp>
              <p:nvCxnSpPr>
                <p:cNvPr id="275" name="直線コネクタ 274"/>
                <p:cNvCxnSpPr/>
                <p:nvPr/>
              </p:nvCxnSpPr>
              <p:spPr>
                <a:xfrm>
                  <a:off x="2344146" y="5228886"/>
                  <a:ext cx="252000" cy="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76" name="楕円 275"/>
                <p:cNvSpPr/>
                <p:nvPr/>
              </p:nvSpPr>
              <p:spPr>
                <a:xfrm>
                  <a:off x="2182255" y="5165823"/>
                  <a:ext cx="147146" cy="147146"/>
                </a:xfrm>
                <a:prstGeom prst="ellipse">
                  <a:avLst/>
                </a:prstGeom>
                <a:solidFill>
                  <a:srgbClr val="65B2FF"/>
                </a:solidFill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endParaRPr kumimoji="1" lang="ja-JP" altLang="en-US" sz="1800" b="0" i="0" u="none" strike="noStrike" kern="1200" cap="none" spc="0" normalizeH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Segoe UI"/>
                    <a:ea typeface="メイリオ"/>
                    <a:cs typeface="+mn-cs"/>
                  </a:endParaRPr>
                </a:p>
              </p:txBody>
            </p:sp>
            <p:sp>
              <p:nvSpPr>
                <p:cNvPr id="277" name="楕円 276"/>
                <p:cNvSpPr/>
                <p:nvPr/>
              </p:nvSpPr>
              <p:spPr>
                <a:xfrm>
                  <a:off x="2584183" y="5165823"/>
                  <a:ext cx="147146" cy="147146"/>
                </a:xfrm>
                <a:prstGeom prst="ellipse">
                  <a:avLst/>
                </a:prstGeom>
                <a:solidFill>
                  <a:srgbClr val="FF7DBE"/>
                </a:solidFill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endParaRPr kumimoji="1" lang="ja-JP" altLang="en-US" sz="1800" b="0" i="0" u="none" strike="noStrike" kern="1200" cap="none" spc="0" normalizeH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Segoe UI"/>
                    <a:ea typeface="メイリオ"/>
                    <a:cs typeface="+mn-cs"/>
                  </a:endParaRPr>
                </a:p>
              </p:txBody>
            </p:sp>
            <p:cxnSp>
              <p:nvCxnSpPr>
                <p:cNvPr id="278" name="直線コネクタ 277"/>
                <p:cNvCxnSpPr/>
                <p:nvPr/>
              </p:nvCxnSpPr>
              <p:spPr>
                <a:xfrm>
                  <a:off x="2654689" y="5234137"/>
                  <a:ext cx="47993" cy="110366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79" name="直線コネクタ 278"/>
                <p:cNvCxnSpPr/>
                <p:nvPr/>
              </p:nvCxnSpPr>
              <p:spPr>
                <a:xfrm flipH="1">
                  <a:off x="2126681" y="5257493"/>
                  <a:ext cx="108294" cy="108294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80" name="楕円 279"/>
                <p:cNvSpPr/>
                <p:nvPr/>
              </p:nvSpPr>
              <p:spPr>
                <a:xfrm>
                  <a:off x="2674717" y="5328738"/>
                  <a:ext cx="199695" cy="199695"/>
                </a:xfrm>
                <a:prstGeom prst="ellipse">
                  <a:avLst/>
                </a:prstGeom>
                <a:solidFill>
                  <a:srgbClr val="65B2FF"/>
                </a:solidFill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endParaRPr kumimoji="1" lang="ja-JP" altLang="en-US" sz="1800" b="0" i="0" u="none" strike="noStrike" kern="1200" cap="none" spc="0" normalizeH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Segoe UI"/>
                    <a:ea typeface="メイリオ"/>
                    <a:cs typeface="+mn-cs"/>
                  </a:endParaRPr>
                </a:p>
              </p:txBody>
            </p:sp>
            <p:sp>
              <p:nvSpPr>
                <p:cNvPr id="281" name="楕円 280"/>
                <p:cNvSpPr/>
                <p:nvPr/>
              </p:nvSpPr>
              <p:spPr>
                <a:xfrm>
                  <a:off x="1992380" y="5330197"/>
                  <a:ext cx="199695" cy="199695"/>
                </a:xfrm>
                <a:prstGeom prst="ellipse">
                  <a:avLst/>
                </a:prstGeom>
                <a:solidFill>
                  <a:srgbClr val="FF7DBE"/>
                </a:solidFill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endParaRPr kumimoji="1" lang="ja-JP" altLang="en-US" sz="1800" b="0" i="0" u="none" strike="noStrike" kern="1200" cap="none" spc="0" normalizeH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Segoe UI"/>
                    <a:ea typeface="メイリオ"/>
                    <a:cs typeface="+mn-cs"/>
                  </a:endParaRPr>
                </a:p>
              </p:txBody>
            </p:sp>
            <p:cxnSp>
              <p:nvCxnSpPr>
                <p:cNvPr id="282" name="直線コネクタ 281"/>
                <p:cNvCxnSpPr/>
                <p:nvPr/>
              </p:nvCxnSpPr>
              <p:spPr>
                <a:xfrm flipH="1">
                  <a:off x="2674883" y="5517923"/>
                  <a:ext cx="73573" cy="204955"/>
                </a:xfrm>
                <a:prstGeom prst="line">
                  <a:avLst/>
                </a:prstGeom>
                <a:ln w="1905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283" name="直線コネクタ 282"/>
                <p:cNvCxnSpPr/>
                <p:nvPr/>
              </p:nvCxnSpPr>
              <p:spPr>
                <a:xfrm>
                  <a:off x="2104562" y="5500647"/>
                  <a:ext cx="122172" cy="237992"/>
                </a:xfrm>
                <a:prstGeom prst="line">
                  <a:avLst/>
                </a:prstGeom>
                <a:ln w="1905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57" name="グループ化 256"/>
              <p:cNvGrpSpPr/>
              <p:nvPr/>
            </p:nvGrpSpPr>
            <p:grpSpPr>
              <a:xfrm flipH="1">
                <a:off x="3141680" y="4704794"/>
                <a:ext cx="1421814" cy="542813"/>
                <a:chOff x="2042903" y="4542146"/>
                <a:chExt cx="1069267" cy="408217"/>
              </a:xfrm>
            </p:grpSpPr>
            <p:grpSp>
              <p:nvGrpSpPr>
                <p:cNvPr id="266" name="グループ化 265"/>
                <p:cNvGrpSpPr/>
                <p:nvPr/>
              </p:nvGrpSpPr>
              <p:grpSpPr>
                <a:xfrm>
                  <a:off x="2042903" y="4542146"/>
                  <a:ext cx="806757" cy="408217"/>
                  <a:chOff x="2042903" y="4542146"/>
                  <a:chExt cx="806757" cy="408217"/>
                </a:xfrm>
              </p:grpSpPr>
              <p:sp>
                <p:nvSpPr>
                  <p:cNvPr id="268" name="楕円 267"/>
                  <p:cNvSpPr/>
                  <p:nvPr/>
                </p:nvSpPr>
                <p:spPr>
                  <a:xfrm>
                    <a:off x="2564785" y="4542146"/>
                    <a:ext cx="199695" cy="199695"/>
                  </a:xfrm>
                  <a:prstGeom prst="ellipse">
                    <a:avLst/>
                  </a:prstGeom>
                  <a:solidFill>
                    <a:srgbClr val="FF7DBE"/>
                  </a:solidFill>
                  <a:ln w="1905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1" lang="ja-JP" altLang="en-US" sz="1800" b="0" i="0" u="none" strike="noStrike" kern="1200" cap="none" spc="0" normalizeH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  <a:latin typeface="Segoe UI"/>
                      <a:ea typeface="メイリオ"/>
                      <a:cs typeface="+mn-cs"/>
                    </a:endParaRPr>
                  </a:p>
                </p:txBody>
              </p:sp>
              <p:sp>
                <p:nvSpPr>
                  <p:cNvPr id="269" name="楕円 268"/>
                  <p:cNvSpPr/>
                  <p:nvPr/>
                </p:nvSpPr>
                <p:spPr>
                  <a:xfrm>
                    <a:off x="2143947" y="4577249"/>
                    <a:ext cx="199695" cy="199695"/>
                  </a:xfrm>
                  <a:prstGeom prst="ellipse">
                    <a:avLst/>
                  </a:prstGeom>
                  <a:solidFill>
                    <a:srgbClr val="65B2FF"/>
                  </a:solidFill>
                  <a:ln w="1905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ja-JP" altLang="en-US" dirty="0">
                      <a:solidFill>
                        <a:schemeClr val="tx1"/>
                      </a:solidFill>
                      <a:latin typeface="Segoe UI"/>
                      <a:ea typeface="メイリオ"/>
                    </a:endParaRPr>
                  </a:p>
                </p:txBody>
              </p:sp>
              <p:sp>
                <p:nvSpPr>
                  <p:cNvPr id="270" name="楕円 269"/>
                  <p:cNvSpPr/>
                  <p:nvPr/>
                </p:nvSpPr>
                <p:spPr>
                  <a:xfrm>
                    <a:off x="2042903" y="4803217"/>
                    <a:ext cx="147146" cy="147146"/>
                  </a:xfrm>
                  <a:prstGeom prst="ellipse">
                    <a:avLst/>
                  </a:prstGeom>
                  <a:solidFill>
                    <a:srgbClr val="FF7DBE"/>
                  </a:solidFill>
                  <a:ln w="1905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1" lang="ja-JP" altLang="en-US" sz="1800" b="0" i="0" u="none" strike="noStrike" kern="1200" cap="none" spc="0" normalizeH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  <a:latin typeface="Segoe UI"/>
                      <a:ea typeface="メイリオ"/>
                      <a:cs typeface="+mn-cs"/>
                    </a:endParaRPr>
                  </a:p>
                </p:txBody>
              </p:sp>
              <p:sp>
                <p:nvSpPr>
                  <p:cNvPr id="271" name="楕円 270"/>
                  <p:cNvSpPr/>
                  <p:nvPr/>
                </p:nvSpPr>
                <p:spPr>
                  <a:xfrm>
                    <a:off x="2702514" y="4803217"/>
                    <a:ext cx="147146" cy="147146"/>
                  </a:xfrm>
                  <a:prstGeom prst="ellipse">
                    <a:avLst/>
                  </a:prstGeom>
                  <a:solidFill>
                    <a:srgbClr val="65B2FF"/>
                  </a:solidFill>
                  <a:ln w="1905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1" lang="ja-JP" altLang="en-US" sz="1800" b="0" i="0" u="none" strike="noStrike" kern="1200" cap="none" spc="0" normalizeH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  <a:latin typeface="Segoe UI"/>
                      <a:ea typeface="メイリオ"/>
                      <a:cs typeface="+mn-cs"/>
                    </a:endParaRPr>
                  </a:p>
                </p:txBody>
              </p:sp>
              <p:cxnSp>
                <p:nvCxnSpPr>
                  <p:cNvPr id="272" name="直線コネクタ 271"/>
                  <p:cNvCxnSpPr/>
                  <p:nvPr/>
                </p:nvCxnSpPr>
                <p:spPr>
                  <a:xfrm>
                    <a:off x="2718564" y="4696963"/>
                    <a:ext cx="58562" cy="151224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73" name="直線コネクタ 272"/>
                  <p:cNvCxnSpPr/>
                  <p:nvPr/>
                </p:nvCxnSpPr>
                <p:spPr>
                  <a:xfrm flipH="1">
                    <a:off x="2118666" y="4750667"/>
                    <a:ext cx="47993" cy="110366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74" name="直線コネクタ 273"/>
                  <p:cNvCxnSpPr>
                    <a:endCxn id="268" idx="2"/>
                  </p:cNvCxnSpPr>
                  <p:nvPr/>
                </p:nvCxnSpPr>
                <p:spPr>
                  <a:xfrm flipV="1">
                    <a:off x="2312110" y="4641994"/>
                    <a:ext cx="252677" cy="61881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cxnSp>
              <p:nvCxnSpPr>
                <p:cNvPr id="267" name="直線コネクタ 266"/>
                <p:cNvCxnSpPr/>
                <p:nvPr/>
              </p:nvCxnSpPr>
              <p:spPr>
                <a:xfrm>
                  <a:off x="2860170" y="4876790"/>
                  <a:ext cx="252000" cy="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58" name="グループ化 257"/>
              <p:cNvGrpSpPr/>
              <p:nvPr/>
            </p:nvGrpSpPr>
            <p:grpSpPr>
              <a:xfrm flipH="1">
                <a:off x="2085515" y="4758441"/>
                <a:ext cx="1072752" cy="496134"/>
                <a:chOff x="2042903" y="4577249"/>
                <a:chExt cx="806757" cy="373114"/>
              </a:xfrm>
            </p:grpSpPr>
            <p:sp>
              <p:nvSpPr>
                <p:cNvPr id="259" name="楕円 258"/>
                <p:cNvSpPr/>
                <p:nvPr/>
              </p:nvSpPr>
              <p:spPr>
                <a:xfrm>
                  <a:off x="2555372" y="4587758"/>
                  <a:ext cx="199695" cy="199695"/>
                </a:xfrm>
                <a:prstGeom prst="ellipse">
                  <a:avLst/>
                </a:prstGeom>
                <a:solidFill>
                  <a:srgbClr val="FF7DBE"/>
                </a:solidFill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endParaRPr kumimoji="1" lang="ja-JP" altLang="en-US" sz="1800" b="0" i="0" u="none" strike="noStrike" kern="1200" cap="none" spc="0" normalizeH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Segoe UI"/>
                    <a:ea typeface="メイリオ"/>
                    <a:cs typeface="+mn-cs"/>
                  </a:endParaRPr>
                </a:p>
              </p:txBody>
            </p:sp>
            <p:sp>
              <p:nvSpPr>
                <p:cNvPr id="260" name="楕円 259"/>
                <p:cNvSpPr/>
                <p:nvPr/>
              </p:nvSpPr>
              <p:spPr>
                <a:xfrm>
                  <a:off x="2143947" y="4577249"/>
                  <a:ext cx="199695" cy="199695"/>
                </a:xfrm>
                <a:prstGeom prst="ellipse">
                  <a:avLst/>
                </a:prstGeom>
                <a:solidFill>
                  <a:srgbClr val="65B2FF"/>
                </a:solidFill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endParaRPr kumimoji="1" lang="ja-JP" altLang="en-US" sz="1800" b="0" i="0" u="none" strike="noStrike" kern="1200" cap="none" spc="0" normalizeH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Segoe UI"/>
                    <a:ea typeface="メイリオ"/>
                    <a:cs typeface="+mn-cs"/>
                  </a:endParaRPr>
                </a:p>
              </p:txBody>
            </p:sp>
            <p:sp>
              <p:nvSpPr>
                <p:cNvPr id="261" name="楕円 260"/>
                <p:cNvSpPr/>
                <p:nvPr/>
              </p:nvSpPr>
              <p:spPr>
                <a:xfrm>
                  <a:off x="2042903" y="4803217"/>
                  <a:ext cx="147146" cy="147146"/>
                </a:xfrm>
                <a:prstGeom prst="ellipse">
                  <a:avLst/>
                </a:prstGeom>
                <a:solidFill>
                  <a:srgbClr val="FF7DBE"/>
                </a:solidFill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endParaRPr kumimoji="1" lang="ja-JP" altLang="en-US" sz="1800" b="0" i="0" u="none" strike="noStrike" kern="1200" cap="none" spc="0" normalizeH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Segoe UI"/>
                    <a:ea typeface="メイリオ"/>
                    <a:cs typeface="+mn-cs"/>
                  </a:endParaRPr>
                </a:p>
              </p:txBody>
            </p:sp>
            <p:sp>
              <p:nvSpPr>
                <p:cNvPr id="262" name="楕円 261"/>
                <p:cNvSpPr/>
                <p:nvPr/>
              </p:nvSpPr>
              <p:spPr>
                <a:xfrm>
                  <a:off x="2702514" y="4803217"/>
                  <a:ext cx="147146" cy="147146"/>
                </a:xfrm>
                <a:prstGeom prst="ellipse">
                  <a:avLst/>
                </a:prstGeom>
                <a:solidFill>
                  <a:srgbClr val="65B2FF"/>
                </a:solidFill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endParaRPr kumimoji="1" lang="ja-JP" altLang="en-US" sz="1800" b="0" i="0" u="none" strike="noStrike" kern="1200" cap="none" spc="0" normalizeH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Segoe UI"/>
                    <a:ea typeface="メイリオ"/>
                    <a:cs typeface="+mn-cs"/>
                  </a:endParaRPr>
                </a:p>
              </p:txBody>
            </p:sp>
            <p:cxnSp>
              <p:nvCxnSpPr>
                <p:cNvPr id="263" name="直線コネクタ 262"/>
                <p:cNvCxnSpPr/>
                <p:nvPr/>
              </p:nvCxnSpPr>
              <p:spPr>
                <a:xfrm>
                  <a:off x="2701985" y="4755919"/>
                  <a:ext cx="47993" cy="110366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64" name="直線コネクタ 263"/>
                <p:cNvCxnSpPr/>
                <p:nvPr/>
              </p:nvCxnSpPr>
              <p:spPr>
                <a:xfrm flipH="1">
                  <a:off x="2118666" y="4750667"/>
                  <a:ext cx="47993" cy="110366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65" name="直線コネクタ 264"/>
                <p:cNvCxnSpPr/>
                <p:nvPr/>
              </p:nvCxnSpPr>
              <p:spPr>
                <a:xfrm>
                  <a:off x="2338891" y="4677095"/>
                  <a:ext cx="216000" cy="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253" name="楕円 252"/>
            <p:cNvSpPr/>
            <p:nvPr/>
          </p:nvSpPr>
          <p:spPr>
            <a:xfrm rot="5400000" flipV="1">
              <a:off x="1736426" y="4046279"/>
              <a:ext cx="144000" cy="144000"/>
            </a:xfrm>
            <a:prstGeom prst="ellipse">
              <a:avLst/>
            </a:prstGeom>
            <a:solidFill>
              <a:srgbClr val="FFC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solidFill>
                  <a:schemeClr val="tx1"/>
                </a:solidFill>
              </a:endParaRPr>
            </a:p>
          </p:txBody>
        </p:sp>
        <p:sp>
          <p:nvSpPr>
            <p:cNvPr id="254" name="楕円 106"/>
            <p:cNvSpPr/>
            <p:nvPr/>
          </p:nvSpPr>
          <p:spPr>
            <a:xfrm>
              <a:off x="2747821" y="3909300"/>
              <a:ext cx="180001" cy="180000"/>
            </a:xfrm>
            <a:prstGeom prst="pie">
              <a:avLst/>
            </a:prstGeom>
            <a:solidFill>
              <a:srgbClr val="FFC000"/>
            </a:solidFill>
            <a:ln w="190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55" name="パイ 189"/>
            <p:cNvSpPr/>
            <p:nvPr/>
          </p:nvSpPr>
          <p:spPr>
            <a:xfrm flipH="1">
              <a:off x="2747093" y="3909282"/>
              <a:ext cx="183733" cy="183732"/>
            </a:xfrm>
            <a:prstGeom prst="pie">
              <a:avLst>
                <a:gd name="adj1" fmla="val 10784567"/>
                <a:gd name="adj2" fmla="val 16200000"/>
              </a:avLst>
            </a:prstGeom>
            <a:solidFill>
              <a:schemeClr val="accent1"/>
            </a:solidFill>
            <a:ln w="19050"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 dirty="0"/>
            </a:p>
          </p:txBody>
        </p:sp>
      </p:grpSp>
      <p:grpSp>
        <p:nvGrpSpPr>
          <p:cNvPr id="284" name="グループ化 283"/>
          <p:cNvGrpSpPr/>
          <p:nvPr/>
        </p:nvGrpSpPr>
        <p:grpSpPr>
          <a:xfrm>
            <a:off x="11119932" y="11652553"/>
            <a:ext cx="2531062" cy="1264389"/>
            <a:chOff x="4135785" y="3457483"/>
            <a:chExt cx="2531062" cy="1264389"/>
          </a:xfrm>
        </p:grpSpPr>
        <p:grpSp>
          <p:nvGrpSpPr>
            <p:cNvPr id="285" name="グループ化 284"/>
            <p:cNvGrpSpPr/>
            <p:nvPr/>
          </p:nvGrpSpPr>
          <p:grpSpPr>
            <a:xfrm>
              <a:off x="5007618" y="3843319"/>
              <a:ext cx="1016541" cy="396000"/>
              <a:chOff x="2505691" y="5263404"/>
              <a:chExt cx="1016541" cy="396000"/>
            </a:xfrm>
          </p:grpSpPr>
          <p:sp>
            <p:nvSpPr>
              <p:cNvPr id="320" name="ひし形 242"/>
              <p:cNvSpPr/>
              <p:nvPr/>
            </p:nvSpPr>
            <p:spPr>
              <a:xfrm rot="18610116">
                <a:off x="2815962" y="4953133"/>
                <a:ext cx="396000" cy="1016541"/>
              </a:xfrm>
              <a:custGeom>
                <a:avLst/>
                <a:gdLst>
                  <a:gd name="connsiteX0" fmla="*/ 0 w 318976"/>
                  <a:gd name="connsiteY0" fmla="*/ 592198 h 1184396"/>
                  <a:gd name="connsiteX1" fmla="*/ 159488 w 318976"/>
                  <a:gd name="connsiteY1" fmla="*/ 0 h 1184396"/>
                  <a:gd name="connsiteX2" fmla="*/ 318976 w 318976"/>
                  <a:gd name="connsiteY2" fmla="*/ 592198 h 1184396"/>
                  <a:gd name="connsiteX3" fmla="*/ 159488 w 318976"/>
                  <a:gd name="connsiteY3" fmla="*/ 1184396 h 1184396"/>
                  <a:gd name="connsiteX4" fmla="*/ 0 w 318976"/>
                  <a:gd name="connsiteY4" fmla="*/ 592198 h 1184396"/>
                  <a:gd name="connsiteX0" fmla="*/ 0 w 318976"/>
                  <a:gd name="connsiteY0" fmla="*/ 592198 h 1184435"/>
                  <a:gd name="connsiteX1" fmla="*/ 159488 w 318976"/>
                  <a:gd name="connsiteY1" fmla="*/ 0 h 1184435"/>
                  <a:gd name="connsiteX2" fmla="*/ 318976 w 318976"/>
                  <a:gd name="connsiteY2" fmla="*/ 592198 h 1184435"/>
                  <a:gd name="connsiteX3" fmla="*/ 159488 w 318976"/>
                  <a:gd name="connsiteY3" fmla="*/ 1184396 h 1184435"/>
                  <a:gd name="connsiteX4" fmla="*/ 0 w 318976"/>
                  <a:gd name="connsiteY4" fmla="*/ 592198 h 11844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18976" h="1184435">
                    <a:moveTo>
                      <a:pt x="0" y="592198"/>
                    </a:moveTo>
                    <a:lnTo>
                      <a:pt x="159488" y="0"/>
                    </a:lnTo>
                    <a:lnTo>
                      <a:pt x="318976" y="592198"/>
                    </a:lnTo>
                    <a:cubicBezTo>
                      <a:pt x="265813" y="789597"/>
                      <a:pt x="148856" y="1189015"/>
                      <a:pt x="159488" y="1184396"/>
                    </a:cubicBezTo>
                    <a:lnTo>
                      <a:pt x="0" y="592198"/>
                    </a:lnTo>
                    <a:close/>
                  </a:path>
                </a:pathLst>
              </a:custGeom>
              <a:solidFill>
                <a:schemeClr val="bg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1" lang="ja-JP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Segoe UI"/>
                  <a:ea typeface="メイリオ"/>
                  <a:cs typeface="+mn-cs"/>
                </a:endParaRPr>
              </a:p>
            </p:txBody>
          </p:sp>
          <p:sp>
            <p:nvSpPr>
              <p:cNvPr id="321" name="楕円 320"/>
              <p:cNvSpPr/>
              <p:nvPr/>
            </p:nvSpPr>
            <p:spPr>
              <a:xfrm rot="5400000" flipV="1">
                <a:off x="2813979" y="5279142"/>
                <a:ext cx="205218" cy="205218"/>
              </a:xfrm>
              <a:prstGeom prst="ellipse">
                <a:avLst/>
              </a:prstGeom>
              <a:solidFill>
                <a:schemeClr val="accent4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>
                  <a:solidFill>
                    <a:schemeClr val="tx1"/>
                  </a:solidFill>
                </a:endParaRPr>
              </a:p>
            </p:txBody>
          </p:sp>
          <p:grpSp>
            <p:nvGrpSpPr>
              <p:cNvPr id="322" name="グループ化 321"/>
              <p:cNvGrpSpPr/>
              <p:nvPr/>
            </p:nvGrpSpPr>
            <p:grpSpPr>
              <a:xfrm>
                <a:off x="3007465" y="5438996"/>
                <a:ext cx="180001" cy="180000"/>
                <a:chOff x="6732416" y="5149134"/>
                <a:chExt cx="180001" cy="180000"/>
              </a:xfrm>
            </p:grpSpPr>
            <p:sp>
              <p:nvSpPr>
                <p:cNvPr id="323" name="楕円 106"/>
                <p:cNvSpPr/>
                <p:nvPr/>
              </p:nvSpPr>
              <p:spPr>
                <a:xfrm>
                  <a:off x="6732416" y="5149134"/>
                  <a:ext cx="180001" cy="180000"/>
                </a:xfrm>
                <a:prstGeom prst="pie">
                  <a:avLst/>
                </a:prstGeom>
                <a:solidFill>
                  <a:srgbClr val="FFC000"/>
                </a:solidFill>
                <a:ln w="19050"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324" name="楕円 106"/>
                <p:cNvSpPr/>
                <p:nvPr/>
              </p:nvSpPr>
              <p:spPr>
                <a:xfrm>
                  <a:off x="6732416" y="5149134"/>
                  <a:ext cx="180000" cy="180000"/>
                </a:xfrm>
                <a:prstGeom prst="pie">
                  <a:avLst>
                    <a:gd name="adj1" fmla="val 16078460"/>
                    <a:gd name="adj2" fmla="val 21597155"/>
                  </a:avLst>
                </a:prstGeom>
                <a:solidFill>
                  <a:srgbClr val="92D050"/>
                </a:solidFill>
                <a:ln w="19050">
                  <a:solidFill>
                    <a:schemeClr val="accent6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</p:grpSp>
        </p:grpSp>
        <p:grpSp>
          <p:nvGrpSpPr>
            <p:cNvPr id="286" name="グループ化 285"/>
            <p:cNvGrpSpPr/>
            <p:nvPr/>
          </p:nvGrpSpPr>
          <p:grpSpPr>
            <a:xfrm>
              <a:off x="4135785" y="3457483"/>
              <a:ext cx="2531062" cy="1264389"/>
              <a:chOff x="4414561" y="3568993"/>
              <a:chExt cx="2531062" cy="1264389"/>
            </a:xfrm>
          </p:grpSpPr>
          <p:grpSp>
            <p:nvGrpSpPr>
              <p:cNvPr id="287" name="グループ化 286"/>
              <p:cNvGrpSpPr/>
              <p:nvPr/>
            </p:nvGrpSpPr>
            <p:grpSpPr>
              <a:xfrm>
                <a:off x="6531429" y="3692901"/>
                <a:ext cx="316106" cy="904999"/>
                <a:chOff x="6531429" y="3692901"/>
                <a:chExt cx="316106" cy="904999"/>
              </a:xfrm>
            </p:grpSpPr>
            <p:sp>
              <p:nvSpPr>
                <p:cNvPr id="317" name="ひし形 242"/>
                <p:cNvSpPr/>
                <p:nvPr/>
              </p:nvSpPr>
              <p:spPr>
                <a:xfrm>
                  <a:off x="6531429" y="3692901"/>
                  <a:ext cx="316106" cy="904999"/>
                </a:xfrm>
                <a:custGeom>
                  <a:avLst/>
                  <a:gdLst>
                    <a:gd name="connsiteX0" fmla="*/ 0 w 318976"/>
                    <a:gd name="connsiteY0" fmla="*/ 592198 h 1184396"/>
                    <a:gd name="connsiteX1" fmla="*/ 159488 w 318976"/>
                    <a:gd name="connsiteY1" fmla="*/ 0 h 1184396"/>
                    <a:gd name="connsiteX2" fmla="*/ 318976 w 318976"/>
                    <a:gd name="connsiteY2" fmla="*/ 592198 h 1184396"/>
                    <a:gd name="connsiteX3" fmla="*/ 159488 w 318976"/>
                    <a:gd name="connsiteY3" fmla="*/ 1184396 h 1184396"/>
                    <a:gd name="connsiteX4" fmla="*/ 0 w 318976"/>
                    <a:gd name="connsiteY4" fmla="*/ 592198 h 1184396"/>
                    <a:gd name="connsiteX0" fmla="*/ 0 w 318976"/>
                    <a:gd name="connsiteY0" fmla="*/ 592198 h 1184435"/>
                    <a:gd name="connsiteX1" fmla="*/ 159488 w 318976"/>
                    <a:gd name="connsiteY1" fmla="*/ 0 h 1184435"/>
                    <a:gd name="connsiteX2" fmla="*/ 318976 w 318976"/>
                    <a:gd name="connsiteY2" fmla="*/ 592198 h 1184435"/>
                    <a:gd name="connsiteX3" fmla="*/ 159488 w 318976"/>
                    <a:gd name="connsiteY3" fmla="*/ 1184396 h 1184435"/>
                    <a:gd name="connsiteX4" fmla="*/ 0 w 318976"/>
                    <a:gd name="connsiteY4" fmla="*/ 592198 h 118443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18976" h="1184435">
                      <a:moveTo>
                        <a:pt x="0" y="592198"/>
                      </a:moveTo>
                      <a:lnTo>
                        <a:pt x="159488" y="0"/>
                      </a:lnTo>
                      <a:lnTo>
                        <a:pt x="318976" y="592198"/>
                      </a:lnTo>
                      <a:cubicBezTo>
                        <a:pt x="265813" y="789597"/>
                        <a:pt x="148856" y="1189015"/>
                        <a:pt x="159488" y="1184396"/>
                      </a:cubicBezTo>
                      <a:lnTo>
                        <a:pt x="0" y="592198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endParaRPr kumimoji="1" lang="ja-JP" alt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Segoe UI"/>
                    <a:ea typeface="メイリオ"/>
                    <a:cs typeface="+mn-cs"/>
                  </a:endParaRPr>
                </a:p>
              </p:txBody>
            </p:sp>
            <p:sp>
              <p:nvSpPr>
                <p:cNvPr id="318" name="楕円 106"/>
                <p:cNvSpPr/>
                <p:nvPr/>
              </p:nvSpPr>
              <p:spPr>
                <a:xfrm>
                  <a:off x="6598803" y="3908723"/>
                  <a:ext cx="183733" cy="183732"/>
                </a:xfrm>
                <a:prstGeom prst="ellipse">
                  <a:avLst/>
                </a:prstGeom>
                <a:solidFill>
                  <a:srgbClr val="92D050"/>
                </a:solidFill>
                <a:ln w="19050">
                  <a:solidFill>
                    <a:schemeClr val="accent6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319" name="楕円 106"/>
                <p:cNvSpPr/>
                <p:nvPr/>
              </p:nvSpPr>
              <p:spPr>
                <a:xfrm>
                  <a:off x="6592802" y="4114162"/>
                  <a:ext cx="183733" cy="183732"/>
                </a:xfrm>
                <a:prstGeom prst="ellipse">
                  <a:avLst/>
                </a:prstGeom>
                <a:solidFill>
                  <a:srgbClr val="92D050"/>
                </a:solidFill>
                <a:ln w="19050">
                  <a:solidFill>
                    <a:schemeClr val="accent6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</p:grpSp>
          <p:grpSp>
            <p:nvGrpSpPr>
              <p:cNvPr id="288" name="グループ化 287"/>
              <p:cNvGrpSpPr/>
              <p:nvPr/>
            </p:nvGrpSpPr>
            <p:grpSpPr>
              <a:xfrm>
                <a:off x="4414561" y="3568993"/>
                <a:ext cx="2531062" cy="1264389"/>
                <a:chOff x="2073552" y="4010726"/>
                <a:chExt cx="2489941" cy="1243849"/>
              </a:xfrm>
            </p:grpSpPr>
            <p:grpSp>
              <p:nvGrpSpPr>
                <p:cNvPr id="289" name="グループ化 288"/>
                <p:cNvGrpSpPr/>
                <p:nvPr/>
              </p:nvGrpSpPr>
              <p:grpSpPr>
                <a:xfrm flipH="1">
                  <a:off x="2073552" y="4010726"/>
                  <a:ext cx="1172850" cy="761679"/>
                  <a:chOff x="1992380" y="5165823"/>
                  <a:chExt cx="882032" cy="572816"/>
                </a:xfrm>
              </p:grpSpPr>
              <p:cxnSp>
                <p:nvCxnSpPr>
                  <p:cNvPr id="308" name="直線コネクタ 307"/>
                  <p:cNvCxnSpPr/>
                  <p:nvPr/>
                </p:nvCxnSpPr>
                <p:spPr>
                  <a:xfrm>
                    <a:off x="2344146" y="5228886"/>
                    <a:ext cx="252000" cy="0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309" name="楕円 308"/>
                  <p:cNvSpPr/>
                  <p:nvPr/>
                </p:nvSpPr>
                <p:spPr>
                  <a:xfrm>
                    <a:off x="2182255" y="5165823"/>
                    <a:ext cx="147146" cy="147146"/>
                  </a:xfrm>
                  <a:prstGeom prst="ellipse">
                    <a:avLst/>
                  </a:prstGeom>
                  <a:solidFill>
                    <a:srgbClr val="65B2FF"/>
                  </a:solidFill>
                  <a:ln w="1905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1" lang="ja-JP" altLang="en-US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  <a:latin typeface="Segoe UI"/>
                      <a:ea typeface="メイリオ"/>
                      <a:cs typeface="+mn-cs"/>
                    </a:endParaRPr>
                  </a:p>
                </p:txBody>
              </p:sp>
              <p:sp>
                <p:nvSpPr>
                  <p:cNvPr id="310" name="楕円 309"/>
                  <p:cNvSpPr/>
                  <p:nvPr/>
                </p:nvSpPr>
                <p:spPr>
                  <a:xfrm>
                    <a:off x="2584183" y="5165823"/>
                    <a:ext cx="147146" cy="147146"/>
                  </a:xfrm>
                  <a:prstGeom prst="ellipse">
                    <a:avLst/>
                  </a:prstGeom>
                  <a:solidFill>
                    <a:srgbClr val="FF7DBE"/>
                  </a:solidFill>
                  <a:ln w="1905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1" lang="ja-JP" altLang="en-US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  <a:latin typeface="Segoe UI"/>
                      <a:ea typeface="メイリオ"/>
                      <a:cs typeface="+mn-cs"/>
                    </a:endParaRPr>
                  </a:p>
                </p:txBody>
              </p:sp>
              <p:cxnSp>
                <p:nvCxnSpPr>
                  <p:cNvPr id="311" name="直線コネクタ 310"/>
                  <p:cNvCxnSpPr/>
                  <p:nvPr/>
                </p:nvCxnSpPr>
                <p:spPr>
                  <a:xfrm>
                    <a:off x="2654689" y="5234137"/>
                    <a:ext cx="47993" cy="110366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12" name="直線コネクタ 311"/>
                  <p:cNvCxnSpPr/>
                  <p:nvPr/>
                </p:nvCxnSpPr>
                <p:spPr>
                  <a:xfrm flipH="1">
                    <a:off x="2126681" y="5257493"/>
                    <a:ext cx="108294" cy="108294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313" name="楕円 312"/>
                  <p:cNvSpPr/>
                  <p:nvPr/>
                </p:nvSpPr>
                <p:spPr>
                  <a:xfrm>
                    <a:off x="2674717" y="5328738"/>
                    <a:ext cx="199695" cy="199695"/>
                  </a:xfrm>
                  <a:prstGeom prst="ellipse">
                    <a:avLst/>
                  </a:prstGeom>
                  <a:solidFill>
                    <a:srgbClr val="65B2FF"/>
                  </a:solidFill>
                  <a:ln w="1905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1" lang="ja-JP" altLang="en-US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  <a:latin typeface="Segoe UI"/>
                      <a:ea typeface="メイリオ"/>
                      <a:cs typeface="+mn-cs"/>
                    </a:endParaRPr>
                  </a:p>
                </p:txBody>
              </p:sp>
              <p:sp>
                <p:nvSpPr>
                  <p:cNvPr id="314" name="楕円 313"/>
                  <p:cNvSpPr/>
                  <p:nvPr/>
                </p:nvSpPr>
                <p:spPr>
                  <a:xfrm>
                    <a:off x="1992380" y="5330197"/>
                    <a:ext cx="199695" cy="199695"/>
                  </a:xfrm>
                  <a:prstGeom prst="ellipse">
                    <a:avLst/>
                  </a:prstGeom>
                  <a:solidFill>
                    <a:srgbClr val="FF7DBE"/>
                  </a:solidFill>
                  <a:ln w="1905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1" lang="ja-JP" altLang="en-US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  <a:latin typeface="Segoe UI"/>
                      <a:ea typeface="メイリオ"/>
                      <a:cs typeface="+mn-cs"/>
                    </a:endParaRPr>
                  </a:p>
                </p:txBody>
              </p:sp>
              <p:cxnSp>
                <p:nvCxnSpPr>
                  <p:cNvPr id="315" name="直線コネクタ 314"/>
                  <p:cNvCxnSpPr/>
                  <p:nvPr/>
                </p:nvCxnSpPr>
                <p:spPr>
                  <a:xfrm flipH="1">
                    <a:off x="2674883" y="5517923"/>
                    <a:ext cx="73573" cy="204955"/>
                  </a:xfrm>
                  <a:prstGeom prst="line">
                    <a:avLst/>
                  </a:prstGeom>
                  <a:ln w="19050"/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16" name="直線コネクタ 315"/>
                  <p:cNvCxnSpPr/>
                  <p:nvPr/>
                </p:nvCxnSpPr>
                <p:spPr>
                  <a:xfrm>
                    <a:off x="2104562" y="5500647"/>
                    <a:ext cx="122172" cy="237992"/>
                  </a:xfrm>
                  <a:prstGeom prst="line">
                    <a:avLst/>
                  </a:prstGeom>
                  <a:ln w="19050"/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290" name="グループ化 289"/>
                <p:cNvGrpSpPr/>
                <p:nvPr/>
              </p:nvGrpSpPr>
              <p:grpSpPr>
                <a:xfrm flipH="1">
                  <a:off x="3141679" y="4704784"/>
                  <a:ext cx="1421814" cy="542812"/>
                  <a:chOff x="2042903" y="4542146"/>
                  <a:chExt cx="1069267" cy="408217"/>
                </a:xfrm>
              </p:grpSpPr>
              <p:grpSp>
                <p:nvGrpSpPr>
                  <p:cNvPr id="299" name="グループ化 298"/>
                  <p:cNvGrpSpPr/>
                  <p:nvPr/>
                </p:nvGrpSpPr>
                <p:grpSpPr>
                  <a:xfrm>
                    <a:off x="2042903" y="4542146"/>
                    <a:ext cx="806757" cy="408217"/>
                    <a:chOff x="2042903" y="4542146"/>
                    <a:chExt cx="806757" cy="408217"/>
                  </a:xfrm>
                </p:grpSpPr>
                <p:sp>
                  <p:nvSpPr>
                    <p:cNvPr id="301" name="楕円 300"/>
                    <p:cNvSpPr/>
                    <p:nvPr/>
                  </p:nvSpPr>
                  <p:spPr>
                    <a:xfrm>
                      <a:off x="2564785" y="4542146"/>
                      <a:ext cx="199695" cy="199695"/>
                    </a:xfrm>
                    <a:prstGeom prst="ellipse">
                      <a:avLst/>
                    </a:prstGeom>
                    <a:solidFill>
                      <a:srgbClr val="FF7DBE"/>
                    </a:solidFill>
                    <a:ln w="1905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ja-JP" altLang="en-US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Segoe UI"/>
                        <a:ea typeface="メイリオ"/>
                        <a:cs typeface="+mn-cs"/>
                      </a:endParaRPr>
                    </a:p>
                  </p:txBody>
                </p:sp>
                <p:sp>
                  <p:nvSpPr>
                    <p:cNvPr id="302" name="楕円 301"/>
                    <p:cNvSpPr/>
                    <p:nvPr/>
                  </p:nvSpPr>
                  <p:spPr>
                    <a:xfrm>
                      <a:off x="2143947" y="4577249"/>
                      <a:ext cx="199695" cy="199695"/>
                    </a:xfrm>
                    <a:prstGeom prst="ellipse">
                      <a:avLst/>
                    </a:prstGeom>
                    <a:solidFill>
                      <a:srgbClr val="00B050"/>
                    </a:solidFill>
                    <a:ln w="28575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ja-JP" altLang="en-US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Segoe UI"/>
                        <a:ea typeface="メイリオ"/>
                        <a:cs typeface="+mn-cs"/>
                      </a:endParaRPr>
                    </a:p>
                  </p:txBody>
                </p:sp>
                <p:sp>
                  <p:nvSpPr>
                    <p:cNvPr id="303" name="楕円 302"/>
                    <p:cNvSpPr/>
                    <p:nvPr/>
                  </p:nvSpPr>
                  <p:spPr>
                    <a:xfrm>
                      <a:off x="2042903" y="4803217"/>
                      <a:ext cx="147146" cy="147146"/>
                    </a:xfrm>
                    <a:prstGeom prst="ellipse">
                      <a:avLst/>
                    </a:prstGeom>
                    <a:solidFill>
                      <a:srgbClr val="FF7DBE"/>
                    </a:solidFill>
                    <a:ln w="1905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ja-JP" altLang="en-US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Segoe UI"/>
                        <a:ea typeface="メイリオ"/>
                        <a:cs typeface="+mn-cs"/>
                      </a:endParaRPr>
                    </a:p>
                  </p:txBody>
                </p:sp>
                <p:sp>
                  <p:nvSpPr>
                    <p:cNvPr id="304" name="楕円 303"/>
                    <p:cNvSpPr/>
                    <p:nvPr/>
                  </p:nvSpPr>
                  <p:spPr>
                    <a:xfrm>
                      <a:off x="2702514" y="4803217"/>
                      <a:ext cx="147146" cy="147146"/>
                    </a:xfrm>
                    <a:prstGeom prst="ellipse">
                      <a:avLst/>
                    </a:prstGeom>
                    <a:solidFill>
                      <a:srgbClr val="65B2FF"/>
                    </a:solidFill>
                    <a:ln w="1905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ja-JP" altLang="en-US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Segoe UI"/>
                        <a:ea typeface="メイリオ"/>
                        <a:cs typeface="+mn-cs"/>
                      </a:endParaRPr>
                    </a:p>
                  </p:txBody>
                </p:sp>
                <p:cxnSp>
                  <p:nvCxnSpPr>
                    <p:cNvPr id="305" name="直線コネクタ 304"/>
                    <p:cNvCxnSpPr/>
                    <p:nvPr/>
                  </p:nvCxnSpPr>
                  <p:spPr>
                    <a:xfrm>
                      <a:off x="2718564" y="4696963"/>
                      <a:ext cx="58562" cy="151224"/>
                    </a:xfrm>
                    <a:prstGeom prst="line">
                      <a:avLst/>
                    </a:prstGeom>
                    <a:ln w="1905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306" name="直線コネクタ 305"/>
                    <p:cNvCxnSpPr/>
                    <p:nvPr/>
                  </p:nvCxnSpPr>
                  <p:spPr>
                    <a:xfrm flipH="1">
                      <a:off x="2118666" y="4750667"/>
                      <a:ext cx="47993" cy="110366"/>
                    </a:xfrm>
                    <a:prstGeom prst="line">
                      <a:avLst/>
                    </a:prstGeom>
                    <a:ln w="1905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307" name="直線コネクタ 306"/>
                    <p:cNvCxnSpPr>
                      <a:endCxn id="301" idx="2"/>
                    </p:cNvCxnSpPr>
                    <p:nvPr/>
                  </p:nvCxnSpPr>
                  <p:spPr>
                    <a:xfrm flipV="1">
                      <a:off x="2312110" y="4641994"/>
                      <a:ext cx="252677" cy="61881"/>
                    </a:xfrm>
                    <a:prstGeom prst="line">
                      <a:avLst/>
                    </a:prstGeom>
                    <a:ln w="1905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cxnSp>
                <p:nvCxnSpPr>
                  <p:cNvPr id="300" name="直線コネクタ 299"/>
                  <p:cNvCxnSpPr/>
                  <p:nvPr/>
                </p:nvCxnSpPr>
                <p:spPr>
                  <a:xfrm>
                    <a:off x="2860170" y="4876790"/>
                    <a:ext cx="252000" cy="0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291" name="グループ化 290"/>
                <p:cNvGrpSpPr/>
                <p:nvPr/>
              </p:nvGrpSpPr>
              <p:grpSpPr>
                <a:xfrm flipH="1">
                  <a:off x="2085515" y="4758441"/>
                  <a:ext cx="1072752" cy="496134"/>
                  <a:chOff x="2042903" y="4577249"/>
                  <a:chExt cx="806757" cy="373114"/>
                </a:xfrm>
              </p:grpSpPr>
              <p:sp>
                <p:nvSpPr>
                  <p:cNvPr id="292" name="楕円 291"/>
                  <p:cNvSpPr/>
                  <p:nvPr/>
                </p:nvSpPr>
                <p:spPr>
                  <a:xfrm>
                    <a:off x="2555372" y="4587758"/>
                    <a:ext cx="199695" cy="199695"/>
                  </a:xfrm>
                  <a:prstGeom prst="ellipse">
                    <a:avLst/>
                  </a:prstGeom>
                  <a:solidFill>
                    <a:srgbClr val="FF7DBE"/>
                  </a:solidFill>
                  <a:ln w="1905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1" lang="ja-JP" altLang="en-US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  <a:latin typeface="Segoe UI"/>
                      <a:ea typeface="メイリオ"/>
                      <a:cs typeface="+mn-cs"/>
                    </a:endParaRPr>
                  </a:p>
                </p:txBody>
              </p:sp>
              <p:sp>
                <p:nvSpPr>
                  <p:cNvPr id="293" name="楕円 292"/>
                  <p:cNvSpPr/>
                  <p:nvPr/>
                </p:nvSpPr>
                <p:spPr>
                  <a:xfrm>
                    <a:off x="2143947" y="4577249"/>
                    <a:ext cx="199695" cy="199695"/>
                  </a:xfrm>
                  <a:prstGeom prst="ellipse">
                    <a:avLst/>
                  </a:prstGeom>
                  <a:solidFill>
                    <a:srgbClr val="65B2FF"/>
                  </a:solidFill>
                  <a:ln w="1905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1" lang="ja-JP" altLang="en-US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  <a:latin typeface="Segoe UI"/>
                      <a:ea typeface="メイリオ"/>
                      <a:cs typeface="+mn-cs"/>
                    </a:endParaRPr>
                  </a:p>
                </p:txBody>
              </p:sp>
              <p:sp>
                <p:nvSpPr>
                  <p:cNvPr id="294" name="楕円 293"/>
                  <p:cNvSpPr/>
                  <p:nvPr/>
                </p:nvSpPr>
                <p:spPr>
                  <a:xfrm>
                    <a:off x="2042903" y="4803217"/>
                    <a:ext cx="147146" cy="147146"/>
                  </a:xfrm>
                  <a:prstGeom prst="ellipse">
                    <a:avLst/>
                  </a:prstGeom>
                  <a:solidFill>
                    <a:srgbClr val="FF7DBE"/>
                  </a:solidFill>
                  <a:ln w="1905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1" lang="ja-JP" altLang="en-US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  <a:latin typeface="Segoe UI"/>
                      <a:ea typeface="メイリオ"/>
                      <a:cs typeface="+mn-cs"/>
                    </a:endParaRPr>
                  </a:p>
                </p:txBody>
              </p:sp>
              <p:sp>
                <p:nvSpPr>
                  <p:cNvPr id="295" name="楕円 294"/>
                  <p:cNvSpPr/>
                  <p:nvPr/>
                </p:nvSpPr>
                <p:spPr>
                  <a:xfrm>
                    <a:off x="2702514" y="4803217"/>
                    <a:ext cx="147146" cy="147146"/>
                  </a:xfrm>
                  <a:prstGeom prst="ellipse">
                    <a:avLst/>
                  </a:prstGeom>
                  <a:solidFill>
                    <a:srgbClr val="65B2FF"/>
                  </a:solidFill>
                  <a:ln w="1905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1" lang="ja-JP" altLang="en-US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  <a:latin typeface="Segoe UI"/>
                      <a:ea typeface="メイリオ"/>
                      <a:cs typeface="+mn-cs"/>
                    </a:endParaRPr>
                  </a:p>
                </p:txBody>
              </p:sp>
              <p:cxnSp>
                <p:nvCxnSpPr>
                  <p:cNvPr id="296" name="直線コネクタ 295"/>
                  <p:cNvCxnSpPr/>
                  <p:nvPr/>
                </p:nvCxnSpPr>
                <p:spPr>
                  <a:xfrm>
                    <a:off x="2701985" y="4755919"/>
                    <a:ext cx="47993" cy="110366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97" name="直線コネクタ 296"/>
                  <p:cNvCxnSpPr/>
                  <p:nvPr/>
                </p:nvCxnSpPr>
                <p:spPr>
                  <a:xfrm flipH="1">
                    <a:off x="2118666" y="4750667"/>
                    <a:ext cx="47993" cy="110366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98" name="直線コネクタ 297"/>
                  <p:cNvCxnSpPr/>
                  <p:nvPr/>
                </p:nvCxnSpPr>
                <p:spPr>
                  <a:xfrm>
                    <a:off x="2338891" y="4677095"/>
                    <a:ext cx="216000" cy="0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</p:grpSp>
      </p:grpSp>
      <p:sp>
        <p:nvSpPr>
          <p:cNvPr id="325" name="テキスト ボックス 324"/>
          <p:cNvSpPr txBox="1"/>
          <p:nvPr/>
        </p:nvSpPr>
        <p:spPr>
          <a:xfrm>
            <a:off x="6968850" y="9152077"/>
            <a:ext cx="3130446" cy="369332"/>
          </a:xfrm>
          <a:prstGeom prst="rect">
            <a:avLst/>
          </a:prstGeom>
          <a:noFill/>
          <a:ln w="19050">
            <a:noFill/>
          </a:ln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kumimoji="1" lang="ja-JP" altLang="en-US" sz="2400" b="1" dirty="0" smtClean="0">
                <a:latin typeface="+mj-ea"/>
                <a:ea typeface="+mj-ea"/>
              </a:rPr>
              <a:t>理想表面 </a:t>
            </a:r>
            <a:r>
              <a:rPr kumimoji="1" lang="en-US" altLang="ja-JP" sz="2000" b="1" dirty="0" smtClean="0">
                <a:latin typeface="+mj-ea"/>
                <a:ea typeface="+mj-ea"/>
              </a:rPr>
              <a:t>/ EC</a:t>
            </a:r>
            <a:r>
              <a:rPr kumimoji="1" lang="ja-JP" altLang="en-US" sz="2000" b="1" dirty="0" smtClean="0">
                <a:latin typeface="+mj-ea"/>
                <a:ea typeface="+mj-ea"/>
              </a:rPr>
              <a:t>不満足</a:t>
            </a:r>
            <a:endParaRPr kumimoji="1" lang="ja-JP" altLang="en-US" sz="2400" b="1" dirty="0">
              <a:latin typeface="+mj-ea"/>
              <a:ea typeface="+mj-ea"/>
            </a:endParaRPr>
          </a:p>
        </p:txBody>
      </p:sp>
      <p:sp>
        <p:nvSpPr>
          <p:cNvPr id="326" name="テキスト ボックス 325"/>
          <p:cNvSpPr txBox="1"/>
          <p:nvPr/>
        </p:nvSpPr>
        <p:spPr>
          <a:xfrm>
            <a:off x="10532391" y="9152077"/>
            <a:ext cx="3156608" cy="369332"/>
          </a:xfrm>
          <a:prstGeom prst="rect">
            <a:avLst/>
          </a:prstGeom>
          <a:noFill/>
          <a:ln w="19050">
            <a:noFill/>
          </a:ln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ja-JP" altLang="en-US" sz="2400" b="1" dirty="0" smtClean="0">
                <a:latin typeface="+mj-ea"/>
                <a:ea typeface="+mj-ea"/>
              </a:rPr>
              <a:t>酸素混入 </a:t>
            </a:r>
            <a:r>
              <a:rPr lang="en-US" altLang="ja-JP" sz="2000" b="1" dirty="0" smtClean="0">
                <a:latin typeface="+mj-ea"/>
                <a:ea typeface="+mj-ea"/>
              </a:rPr>
              <a:t>/ EC</a:t>
            </a:r>
            <a:r>
              <a:rPr lang="ja-JP" altLang="en-US" sz="2000" b="1" dirty="0" smtClean="0">
                <a:latin typeface="+mj-ea"/>
                <a:ea typeface="+mj-ea"/>
              </a:rPr>
              <a:t>満足</a:t>
            </a:r>
            <a:endParaRPr kumimoji="1" lang="ja-JP" altLang="en-US" sz="2000" b="1" dirty="0">
              <a:latin typeface="+mj-ea"/>
              <a:ea typeface="+mj-ea"/>
            </a:endParaRPr>
          </a:p>
        </p:txBody>
      </p:sp>
      <p:sp>
        <p:nvSpPr>
          <p:cNvPr id="328" name="テキスト ボックス 327"/>
          <p:cNvSpPr txBox="1"/>
          <p:nvPr/>
        </p:nvSpPr>
        <p:spPr>
          <a:xfrm>
            <a:off x="10493325" y="13533581"/>
            <a:ext cx="874915" cy="246221"/>
          </a:xfrm>
          <a:prstGeom prst="rect">
            <a:avLst/>
          </a:prstGeom>
          <a:solidFill>
            <a:srgbClr val="FFE699"/>
          </a:solidFill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kumimoji="1" lang="ja-JP" altLang="en-US" sz="1600" dirty="0" smtClean="0"/>
              <a:t>ステップ</a:t>
            </a:r>
            <a:endParaRPr kumimoji="1" lang="ja-JP" altLang="en-US" sz="1600" dirty="0"/>
          </a:p>
        </p:txBody>
      </p:sp>
      <p:sp>
        <p:nvSpPr>
          <p:cNvPr id="329" name="テキスト ボックス 328"/>
          <p:cNvSpPr txBox="1"/>
          <p:nvPr/>
        </p:nvSpPr>
        <p:spPr>
          <a:xfrm>
            <a:off x="10493325" y="14467270"/>
            <a:ext cx="864699" cy="246221"/>
          </a:xfrm>
          <a:prstGeom prst="rect">
            <a:avLst/>
          </a:prstGeom>
          <a:solidFill>
            <a:srgbClr val="C5E0B4"/>
          </a:solidFill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ja-JP" altLang="en-US" sz="1600" dirty="0"/>
              <a:t>テラス</a:t>
            </a:r>
            <a:endParaRPr kumimoji="1" lang="ja-JP" altLang="en-US" sz="1600" dirty="0"/>
          </a:p>
        </p:txBody>
      </p:sp>
      <p:sp>
        <p:nvSpPr>
          <p:cNvPr id="330" name="テキスト ボックス 329"/>
          <p:cNvSpPr txBox="1"/>
          <p:nvPr/>
        </p:nvSpPr>
        <p:spPr>
          <a:xfrm>
            <a:off x="11618607" y="13096817"/>
            <a:ext cx="166850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000" b="1" dirty="0" smtClean="0">
                <a:latin typeface="+mj-ea"/>
                <a:ea typeface="+mj-ea"/>
              </a:rPr>
              <a:t>電子</a:t>
            </a:r>
            <a:r>
              <a:rPr kumimoji="1" lang="en-US" altLang="ja-JP" sz="2000" b="1" dirty="0" smtClean="0">
                <a:latin typeface="+mj-ea"/>
                <a:ea typeface="+mj-ea"/>
              </a:rPr>
              <a:t>1</a:t>
            </a:r>
            <a:r>
              <a:rPr lang="ja-JP" altLang="en-US" sz="2000" b="1" dirty="0" smtClean="0">
                <a:latin typeface="+mj-ea"/>
                <a:ea typeface="+mj-ea"/>
              </a:rPr>
              <a:t>個増加</a:t>
            </a:r>
            <a:endParaRPr kumimoji="1" lang="ja-JP" altLang="en-US" sz="2000" b="1" dirty="0">
              <a:latin typeface="+mj-ea"/>
              <a:ea typeface="+mj-ea"/>
            </a:endParaRPr>
          </a:p>
        </p:txBody>
      </p:sp>
      <p:cxnSp>
        <p:nvCxnSpPr>
          <p:cNvPr id="331" name="直線コネクタ 330"/>
          <p:cNvCxnSpPr/>
          <p:nvPr/>
        </p:nvCxnSpPr>
        <p:spPr>
          <a:xfrm>
            <a:off x="12406812" y="12324417"/>
            <a:ext cx="0" cy="792000"/>
          </a:xfrm>
          <a:prstGeom prst="line">
            <a:avLst/>
          </a:prstGeom>
          <a:ln w="19050">
            <a:headEnd type="oval" w="med" len="med"/>
          </a:ln>
          <a:effectLst>
            <a:glow rad="25400">
              <a:schemeClr val="bg1"/>
            </a:glow>
          </a:effec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332" name="グループ化 331"/>
          <p:cNvGrpSpPr/>
          <p:nvPr/>
        </p:nvGrpSpPr>
        <p:grpSpPr>
          <a:xfrm>
            <a:off x="11587923" y="13439667"/>
            <a:ext cx="268686" cy="679237"/>
            <a:chOff x="4904860" y="5254496"/>
            <a:chExt cx="268686" cy="792000"/>
          </a:xfrm>
        </p:grpSpPr>
        <p:cxnSp>
          <p:nvCxnSpPr>
            <p:cNvPr id="333" name="直線コネクタ 332"/>
            <p:cNvCxnSpPr/>
            <p:nvPr/>
          </p:nvCxnSpPr>
          <p:spPr>
            <a:xfrm>
              <a:off x="4904860" y="6035153"/>
              <a:ext cx="268686" cy="0"/>
            </a:xfrm>
            <a:prstGeom prst="line">
              <a:avLst/>
            </a:prstGeom>
            <a:ln w="19050">
              <a:headEnd type="oval" w="med" len="med"/>
            </a:ln>
            <a:effectLst>
              <a:glow rad="25400">
                <a:schemeClr val="bg1"/>
              </a:glow>
            </a:effectLst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34" name="直線コネクタ 333"/>
            <p:cNvCxnSpPr/>
            <p:nvPr/>
          </p:nvCxnSpPr>
          <p:spPr>
            <a:xfrm flipV="1">
              <a:off x="5162455" y="5254496"/>
              <a:ext cx="0" cy="792000"/>
            </a:xfrm>
            <a:prstGeom prst="line">
              <a:avLst/>
            </a:prstGeom>
            <a:ln w="19050">
              <a:headEnd type="none" w="med" len="med"/>
            </a:ln>
            <a:effectLst>
              <a:glow rad="25400">
                <a:schemeClr val="bg1"/>
              </a:glow>
            </a:effectLst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335" name="テキスト ボックス 334"/>
          <p:cNvSpPr txBox="1"/>
          <p:nvPr/>
        </p:nvSpPr>
        <p:spPr>
          <a:xfrm>
            <a:off x="8021369" y="13290118"/>
            <a:ext cx="17671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800" dirty="0" smtClean="0"/>
              <a:t>上から見た図</a:t>
            </a:r>
            <a:endParaRPr kumimoji="1" lang="ja-JP" altLang="en-US" sz="1800" dirty="0"/>
          </a:p>
        </p:txBody>
      </p:sp>
      <p:grpSp>
        <p:nvGrpSpPr>
          <p:cNvPr id="336" name="グループ化 335"/>
          <p:cNvGrpSpPr/>
          <p:nvPr/>
        </p:nvGrpSpPr>
        <p:grpSpPr>
          <a:xfrm>
            <a:off x="5809195" y="13668160"/>
            <a:ext cx="897983" cy="1116000"/>
            <a:chOff x="8223628" y="1364753"/>
            <a:chExt cx="897983" cy="1116000"/>
          </a:xfrm>
        </p:grpSpPr>
        <p:sp>
          <p:nvSpPr>
            <p:cNvPr id="337" name="正方形/長方形 336"/>
            <p:cNvSpPr/>
            <p:nvPr/>
          </p:nvSpPr>
          <p:spPr>
            <a:xfrm>
              <a:off x="8223628" y="1364753"/>
              <a:ext cx="845572" cy="111600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1" lang="ja-JP" altLang="en-US" sz="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egoe UI"/>
                <a:ea typeface="メイリオ"/>
                <a:cs typeface="+mn-cs"/>
              </a:endParaRPr>
            </a:p>
          </p:txBody>
        </p:sp>
        <p:sp>
          <p:nvSpPr>
            <p:cNvPr id="338" name="楕円 337"/>
            <p:cNvSpPr/>
            <p:nvPr/>
          </p:nvSpPr>
          <p:spPr>
            <a:xfrm>
              <a:off x="8373353" y="1474907"/>
              <a:ext cx="252000" cy="252000"/>
            </a:xfrm>
            <a:prstGeom prst="ellipse">
              <a:avLst/>
            </a:prstGeom>
            <a:solidFill>
              <a:srgbClr val="FF7DBE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1" lang="ja-JP" altLang="en-US" sz="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egoe UI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339" name="楕円 338"/>
            <p:cNvSpPr/>
            <p:nvPr/>
          </p:nvSpPr>
          <p:spPr>
            <a:xfrm>
              <a:off x="8373353" y="1822627"/>
              <a:ext cx="252000" cy="252000"/>
            </a:xfrm>
            <a:prstGeom prst="ellipse">
              <a:avLst/>
            </a:prstGeom>
            <a:solidFill>
              <a:srgbClr val="65B2FF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1" lang="ja-JP" altLang="en-US" sz="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egoe UI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340" name="テキスト ボックス 339"/>
            <p:cNvSpPr txBox="1"/>
            <p:nvPr/>
          </p:nvSpPr>
          <p:spPr>
            <a:xfrm>
              <a:off x="8598799" y="1396480"/>
              <a:ext cx="48201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sz="1600" dirty="0" smtClean="0"/>
                <a:t>Ga</a:t>
              </a:r>
              <a:endParaRPr kumimoji="1" lang="ja-JP" altLang="en-US" sz="1600" dirty="0"/>
            </a:p>
          </p:txBody>
        </p:sp>
        <p:sp>
          <p:nvSpPr>
            <p:cNvPr id="341" name="テキスト ボックス 340"/>
            <p:cNvSpPr txBox="1"/>
            <p:nvPr/>
          </p:nvSpPr>
          <p:spPr>
            <a:xfrm>
              <a:off x="8639601" y="1750912"/>
              <a:ext cx="48201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ja-JP" sz="1600" dirty="0"/>
                <a:t>N</a:t>
              </a:r>
              <a:endParaRPr kumimoji="1" lang="ja-JP" altLang="en-US" sz="1600" dirty="0"/>
            </a:p>
          </p:txBody>
        </p:sp>
        <p:sp>
          <p:nvSpPr>
            <p:cNvPr id="342" name="楕円 341"/>
            <p:cNvSpPr/>
            <p:nvPr/>
          </p:nvSpPr>
          <p:spPr>
            <a:xfrm flipH="1">
              <a:off x="8373353" y="2170346"/>
              <a:ext cx="252000" cy="252000"/>
            </a:xfrm>
            <a:prstGeom prst="ellipse">
              <a:avLst/>
            </a:prstGeom>
            <a:solidFill>
              <a:srgbClr val="00B050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1" lang="ja-JP" altLang="en-US" sz="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egoe UI"/>
                <a:ea typeface="メイリオ"/>
                <a:cs typeface="+mn-cs"/>
              </a:endParaRPr>
            </a:p>
          </p:txBody>
        </p:sp>
        <p:sp>
          <p:nvSpPr>
            <p:cNvPr id="343" name="テキスト ボックス 342"/>
            <p:cNvSpPr txBox="1"/>
            <p:nvPr/>
          </p:nvSpPr>
          <p:spPr>
            <a:xfrm>
              <a:off x="8639601" y="2101741"/>
              <a:ext cx="48201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ja-JP" sz="1600" dirty="0"/>
                <a:t>O</a:t>
              </a:r>
            </a:p>
          </p:txBody>
        </p:sp>
      </p:grpSp>
      <p:pic>
        <p:nvPicPr>
          <p:cNvPr id="344" name="図 34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065861" y="6389303"/>
            <a:ext cx="4574283" cy="2494236"/>
          </a:xfrm>
          <a:prstGeom prst="rect">
            <a:avLst/>
          </a:prstGeom>
        </p:spPr>
      </p:pic>
      <p:sp>
        <p:nvSpPr>
          <p:cNvPr id="9" name="テキスト ボックス 8"/>
          <p:cNvSpPr txBox="1"/>
          <p:nvPr/>
        </p:nvSpPr>
        <p:spPr>
          <a:xfrm rot="1973890">
            <a:off x="958062" y="8537851"/>
            <a:ext cx="12240851" cy="315471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kumimoji="1" lang="en-US" altLang="ja-JP" sz="19900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EXAMPLE</a:t>
            </a:r>
            <a:endParaRPr kumimoji="1" lang="ja-JP" altLang="en-US" sz="19900" dirty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45" name="テキスト ボックス 344"/>
          <p:cNvSpPr txBox="1"/>
          <p:nvPr/>
        </p:nvSpPr>
        <p:spPr>
          <a:xfrm>
            <a:off x="24393482" y="12182243"/>
            <a:ext cx="2767104" cy="22159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ja-JP" altLang="en-US" sz="2400" dirty="0" smtClean="0">
                <a:solidFill>
                  <a:srgbClr val="0070C0"/>
                </a:solidFill>
              </a:rPr>
              <a:t>フォントサイズ</a:t>
            </a:r>
            <a:r>
              <a:rPr lang="en-US" altLang="ja-JP" sz="2400" dirty="0">
                <a:solidFill>
                  <a:srgbClr val="0070C0"/>
                </a:solidFill>
              </a:rPr>
              <a:t> </a:t>
            </a:r>
            <a:r>
              <a:rPr kumimoji="1" lang="en-US" altLang="ja-JP" sz="2400" dirty="0" smtClean="0">
                <a:solidFill>
                  <a:srgbClr val="0070C0"/>
                </a:solidFill>
              </a:rPr>
              <a:t>24</a:t>
            </a:r>
          </a:p>
          <a:p>
            <a:pPr algn="ctr"/>
            <a:endParaRPr kumimoji="1" lang="en-US" altLang="ja-JP" sz="2000" dirty="0" smtClean="0">
              <a:solidFill>
                <a:srgbClr val="0070C0"/>
              </a:solidFill>
            </a:endParaRPr>
          </a:p>
          <a:p>
            <a:pPr algn="ctr"/>
            <a:r>
              <a:rPr kumimoji="1" lang="ja-JP" altLang="en-US" sz="2000" dirty="0" smtClean="0">
                <a:solidFill>
                  <a:srgbClr val="0070C0"/>
                </a:solidFill>
              </a:rPr>
              <a:t>フォントサイズ </a:t>
            </a:r>
            <a:r>
              <a:rPr kumimoji="1" lang="en-US" altLang="ja-JP" sz="2000" dirty="0" smtClean="0">
                <a:solidFill>
                  <a:srgbClr val="0070C0"/>
                </a:solidFill>
              </a:rPr>
              <a:t>20</a:t>
            </a:r>
          </a:p>
          <a:p>
            <a:pPr algn="ctr"/>
            <a:endParaRPr kumimoji="1" lang="en-US" altLang="ja-JP" sz="2000" dirty="0" smtClean="0">
              <a:solidFill>
                <a:srgbClr val="0070C0"/>
              </a:solidFill>
            </a:endParaRPr>
          </a:p>
          <a:p>
            <a:pPr algn="ctr"/>
            <a:r>
              <a:rPr lang="ja-JP" altLang="en-US" sz="1800" dirty="0" smtClean="0">
                <a:solidFill>
                  <a:srgbClr val="0070C0"/>
                </a:solidFill>
              </a:rPr>
              <a:t>フォントサイズ </a:t>
            </a:r>
            <a:r>
              <a:rPr lang="en-US" altLang="ja-JP" sz="1800" dirty="0" smtClean="0">
                <a:solidFill>
                  <a:srgbClr val="0070C0"/>
                </a:solidFill>
              </a:rPr>
              <a:t>18</a:t>
            </a:r>
          </a:p>
          <a:p>
            <a:pPr algn="ctr"/>
            <a:endParaRPr lang="en-US" altLang="ja-JP" sz="1800" dirty="0">
              <a:solidFill>
                <a:srgbClr val="0070C0"/>
              </a:solidFill>
            </a:endParaRPr>
          </a:p>
          <a:p>
            <a:pPr algn="ctr"/>
            <a:r>
              <a:rPr lang="ja-JP" altLang="en-US" sz="1600" dirty="0" smtClean="0">
                <a:solidFill>
                  <a:srgbClr val="0070C0"/>
                </a:solidFill>
              </a:rPr>
              <a:t>フォントサイズ </a:t>
            </a:r>
            <a:r>
              <a:rPr lang="en-US" altLang="ja-JP" sz="1600" dirty="0" smtClean="0">
                <a:solidFill>
                  <a:srgbClr val="0070C0"/>
                </a:solidFill>
              </a:rPr>
              <a:t>16</a:t>
            </a:r>
            <a:endParaRPr kumimoji="1" lang="ja-JP" altLang="en-US" sz="16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1365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ユーザー定義 1">
      <a:majorFont>
        <a:latin typeface="Arial"/>
        <a:ea typeface="ＭＳ ゴシック"/>
        <a:cs typeface=""/>
      </a:majorFont>
      <a:minorFont>
        <a:latin typeface="Arial"/>
        <a:ea typeface="ＭＳ ゴシック"/>
        <a:cs typeface="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124</TotalTime>
  <Words>287</Words>
  <Application>Microsoft Office PowerPoint</Application>
  <PresentationFormat>ユーザー設定</PresentationFormat>
  <Paragraphs>59</Paragraphs>
  <Slides>1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6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8" baseType="lpstr">
      <vt:lpstr>ＭＳ ゴシック</vt:lpstr>
      <vt:lpstr>メイリオ</vt:lpstr>
      <vt:lpstr>游ゴシック</vt:lpstr>
      <vt:lpstr>Arial</vt:lpstr>
      <vt:lpstr>Segoe UI</vt:lpstr>
      <vt:lpstr>Wingdings</vt:lpstr>
      <vt:lpstr>Office テーマ</vt:lpstr>
      <vt:lpstr>PowerPoint プレゼンテーション</vt:lpstr>
    </vt:vector>
  </TitlesOfParts>
  <Company>Toshiba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kangawa</dc:creator>
  <cp:lastModifiedBy>寒川義裕</cp:lastModifiedBy>
  <cp:revision>23</cp:revision>
  <dcterms:created xsi:type="dcterms:W3CDTF">2020-07-05T23:44:51Z</dcterms:created>
  <dcterms:modified xsi:type="dcterms:W3CDTF">2020-07-06T02:05:54Z</dcterms:modified>
</cp:coreProperties>
</file>