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8800425" cy="16200438"/>
  <p:notesSz cx="6858000" cy="9144000"/>
  <p:defaultTextStyle>
    <a:defPPr>
      <a:defRPr lang="ja-JP"/>
    </a:defPPr>
    <a:lvl1pPr marL="0" algn="l" defTabSz="2159996" rtl="0" eaLnBrk="1" latinLnBrk="0" hangingPunct="1">
      <a:defRPr kumimoji="1" sz="4252" kern="1200">
        <a:solidFill>
          <a:schemeClr val="tx1"/>
        </a:solidFill>
        <a:latin typeface="+mn-lt"/>
        <a:ea typeface="+mn-ea"/>
        <a:cs typeface="+mn-cs"/>
      </a:defRPr>
    </a:lvl1pPr>
    <a:lvl2pPr marL="1079998" algn="l" defTabSz="2159996" rtl="0" eaLnBrk="1" latinLnBrk="0" hangingPunct="1">
      <a:defRPr kumimoji="1" sz="4252" kern="1200">
        <a:solidFill>
          <a:schemeClr val="tx1"/>
        </a:solidFill>
        <a:latin typeface="+mn-lt"/>
        <a:ea typeface="+mn-ea"/>
        <a:cs typeface="+mn-cs"/>
      </a:defRPr>
    </a:lvl2pPr>
    <a:lvl3pPr marL="2159996" algn="l" defTabSz="2159996" rtl="0" eaLnBrk="1" latinLnBrk="0" hangingPunct="1">
      <a:defRPr kumimoji="1" sz="4252" kern="1200">
        <a:solidFill>
          <a:schemeClr val="tx1"/>
        </a:solidFill>
        <a:latin typeface="+mn-lt"/>
        <a:ea typeface="+mn-ea"/>
        <a:cs typeface="+mn-cs"/>
      </a:defRPr>
    </a:lvl3pPr>
    <a:lvl4pPr marL="3239994" algn="l" defTabSz="2159996" rtl="0" eaLnBrk="1" latinLnBrk="0" hangingPunct="1">
      <a:defRPr kumimoji="1" sz="4252" kern="1200">
        <a:solidFill>
          <a:schemeClr val="tx1"/>
        </a:solidFill>
        <a:latin typeface="+mn-lt"/>
        <a:ea typeface="+mn-ea"/>
        <a:cs typeface="+mn-cs"/>
      </a:defRPr>
    </a:lvl4pPr>
    <a:lvl5pPr marL="4319991" algn="l" defTabSz="2159996" rtl="0" eaLnBrk="1" latinLnBrk="0" hangingPunct="1">
      <a:defRPr kumimoji="1" sz="4252" kern="1200">
        <a:solidFill>
          <a:schemeClr val="tx1"/>
        </a:solidFill>
        <a:latin typeface="+mn-lt"/>
        <a:ea typeface="+mn-ea"/>
        <a:cs typeface="+mn-cs"/>
      </a:defRPr>
    </a:lvl5pPr>
    <a:lvl6pPr marL="5399989" algn="l" defTabSz="2159996" rtl="0" eaLnBrk="1" latinLnBrk="0" hangingPunct="1">
      <a:defRPr kumimoji="1" sz="4252" kern="1200">
        <a:solidFill>
          <a:schemeClr val="tx1"/>
        </a:solidFill>
        <a:latin typeface="+mn-lt"/>
        <a:ea typeface="+mn-ea"/>
        <a:cs typeface="+mn-cs"/>
      </a:defRPr>
    </a:lvl6pPr>
    <a:lvl7pPr marL="6479987" algn="l" defTabSz="2159996" rtl="0" eaLnBrk="1" latinLnBrk="0" hangingPunct="1">
      <a:defRPr kumimoji="1" sz="4252" kern="1200">
        <a:solidFill>
          <a:schemeClr val="tx1"/>
        </a:solidFill>
        <a:latin typeface="+mn-lt"/>
        <a:ea typeface="+mn-ea"/>
        <a:cs typeface="+mn-cs"/>
      </a:defRPr>
    </a:lvl7pPr>
    <a:lvl8pPr marL="7559985" algn="l" defTabSz="2159996" rtl="0" eaLnBrk="1" latinLnBrk="0" hangingPunct="1">
      <a:defRPr kumimoji="1" sz="4252" kern="1200">
        <a:solidFill>
          <a:schemeClr val="tx1"/>
        </a:solidFill>
        <a:latin typeface="+mn-lt"/>
        <a:ea typeface="+mn-ea"/>
        <a:cs typeface="+mn-cs"/>
      </a:defRPr>
    </a:lvl8pPr>
    <a:lvl9pPr marL="8639983" algn="l" defTabSz="2159996" rtl="0" eaLnBrk="1" latinLnBrk="0" hangingPunct="1">
      <a:defRPr kumimoji="1" sz="425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0" d="100"/>
          <a:sy n="40" d="100"/>
        </p:scale>
        <p:origin x="80" y="7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6C9A68E-CF84-4EAC-9296-A4721069F756}" type="datetimeFigureOut">
              <a:rPr kumimoji="1" lang="ja-JP" altLang="en-US" smtClean="0"/>
              <a:t>2020/7/6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290705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C9A68E-CF84-4EAC-9296-A4721069F756}" type="datetimeFigureOut">
              <a:rPr kumimoji="1" lang="ja-JP" altLang="en-US" smtClean="0"/>
              <a:t>2020/7/6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246126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C9A68E-CF84-4EAC-9296-A4721069F756}" type="datetimeFigureOut">
              <a:rPr kumimoji="1" lang="ja-JP" altLang="en-US" smtClean="0"/>
              <a:t>2020/7/6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61623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C9A68E-CF84-4EAC-9296-A4721069F756}" type="datetimeFigureOut">
              <a:rPr kumimoji="1" lang="ja-JP" altLang="en-US" smtClean="0"/>
              <a:t>2020/7/6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758912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6C9A68E-CF84-4EAC-9296-A4721069F756}" type="datetimeFigureOut">
              <a:rPr kumimoji="1" lang="ja-JP" altLang="en-US" smtClean="0"/>
              <a:t>2020/7/6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139921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6C9A68E-CF84-4EAC-9296-A4721069F756}" type="datetimeFigureOut">
              <a:rPr kumimoji="1" lang="ja-JP" altLang="en-US" smtClean="0"/>
              <a:t>2020/7/6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296328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ja-JP" altLang="en-US" smtClean="0"/>
              <a:t>マスター テキストの書式設定</a:t>
            </a:r>
          </a:p>
        </p:txBody>
      </p:sp>
      <p:sp>
        <p:nvSpPr>
          <p:cNvPr id="4" name="Content Placeholder 3"/>
          <p:cNvSpPr>
            <a:spLocks noGrp="1"/>
          </p:cNvSpPr>
          <p:nvPr>
            <p:ph sz="half" idx="2"/>
          </p:nvPr>
        </p:nvSpPr>
        <p:spPr>
          <a:xfrm>
            <a:off x="1983781" y="5917660"/>
            <a:ext cx="12183929" cy="87039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ja-JP" altLang="en-US" smtClean="0"/>
              <a:t>マスター テキストの書式設定</a:t>
            </a:r>
          </a:p>
        </p:txBody>
      </p:sp>
      <p:sp>
        <p:nvSpPr>
          <p:cNvPr id="6" name="Content Placeholder 5"/>
          <p:cNvSpPr>
            <a:spLocks noGrp="1"/>
          </p:cNvSpPr>
          <p:nvPr>
            <p:ph sz="quarter" idx="4"/>
          </p:nvPr>
        </p:nvSpPr>
        <p:spPr>
          <a:xfrm>
            <a:off x="14580215" y="5917660"/>
            <a:ext cx="12243932" cy="87039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6C9A68E-CF84-4EAC-9296-A4721069F756}" type="datetimeFigureOut">
              <a:rPr kumimoji="1" lang="ja-JP" altLang="en-US" smtClean="0"/>
              <a:t>2020/7/6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218155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6C9A68E-CF84-4EAC-9296-A4721069F756}" type="datetimeFigureOut">
              <a:rPr kumimoji="1" lang="ja-JP" altLang="en-US" smtClean="0"/>
              <a:t>2020/7/6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3413970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9A68E-CF84-4EAC-9296-A4721069F756}" type="datetimeFigureOut">
              <a:rPr kumimoji="1" lang="ja-JP" altLang="en-US" smtClean="0"/>
              <a:t>2020/7/6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129029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C9A68E-CF84-4EAC-9296-A4721069F756}" type="datetimeFigureOut">
              <a:rPr kumimoji="1" lang="ja-JP" altLang="en-US" smtClean="0"/>
              <a:t>2020/7/6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46035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ja-JP" altLang="en-US" smtClean="0"/>
              <a:t>図を追加</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C9A68E-CF84-4EAC-9296-A4721069F756}" type="datetimeFigureOut">
              <a:rPr kumimoji="1" lang="ja-JP" altLang="en-US" smtClean="0"/>
              <a:t>2020/7/6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277277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A6C9A68E-CF84-4EAC-9296-A4721069F756}" type="datetimeFigureOut">
              <a:rPr kumimoji="1" lang="ja-JP" altLang="en-US" smtClean="0"/>
              <a:t>2020/7/6</a:t>
            </a:fld>
            <a:endParaRPr kumimoji="1" lang="ja-JP" altLang="en-US"/>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14193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kumimoji="1"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kumimoji="1"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kumimoji="1"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kumimoji="1"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9pPr>
    </p:bodyStyle>
    <p:otherStyle>
      <a:defPPr>
        <a:defRPr lang="en-US"/>
      </a:defPPr>
      <a:lvl1pPr marL="0" algn="l" defTabSz="2159996" rtl="0" eaLnBrk="1" latinLnBrk="0" hangingPunct="1">
        <a:defRPr kumimoji="1" sz="4252" kern="1200">
          <a:solidFill>
            <a:schemeClr val="tx1"/>
          </a:solidFill>
          <a:latin typeface="+mn-lt"/>
          <a:ea typeface="+mn-ea"/>
          <a:cs typeface="+mn-cs"/>
        </a:defRPr>
      </a:lvl1pPr>
      <a:lvl2pPr marL="1079998" algn="l" defTabSz="2159996" rtl="0" eaLnBrk="1" latinLnBrk="0" hangingPunct="1">
        <a:defRPr kumimoji="1" sz="4252" kern="1200">
          <a:solidFill>
            <a:schemeClr val="tx1"/>
          </a:solidFill>
          <a:latin typeface="+mn-lt"/>
          <a:ea typeface="+mn-ea"/>
          <a:cs typeface="+mn-cs"/>
        </a:defRPr>
      </a:lvl2pPr>
      <a:lvl3pPr marL="2159996" algn="l" defTabSz="2159996" rtl="0" eaLnBrk="1" latinLnBrk="0" hangingPunct="1">
        <a:defRPr kumimoji="1" sz="4252" kern="1200">
          <a:solidFill>
            <a:schemeClr val="tx1"/>
          </a:solidFill>
          <a:latin typeface="+mn-lt"/>
          <a:ea typeface="+mn-ea"/>
          <a:cs typeface="+mn-cs"/>
        </a:defRPr>
      </a:lvl3pPr>
      <a:lvl4pPr marL="3239994" algn="l" defTabSz="2159996" rtl="0" eaLnBrk="1" latinLnBrk="0" hangingPunct="1">
        <a:defRPr kumimoji="1" sz="4252" kern="1200">
          <a:solidFill>
            <a:schemeClr val="tx1"/>
          </a:solidFill>
          <a:latin typeface="+mn-lt"/>
          <a:ea typeface="+mn-ea"/>
          <a:cs typeface="+mn-cs"/>
        </a:defRPr>
      </a:lvl4pPr>
      <a:lvl5pPr marL="4319991" algn="l" defTabSz="2159996" rtl="0" eaLnBrk="1" latinLnBrk="0" hangingPunct="1">
        <a:defRPr kumimoji="1" sz="4252" kern="1200">
          <a:solidFill>
            <a:schemeClr val="tx1"/>
          </a:solidFill>
          <a:latin typeface="+mn-lt"/>
          <a:ea typeface="+mn-ea"/>
          <a:cs typeface="+mn-cs"/>
        </a:defRPr>
      </a:lvl5pPr>
      <a:lvl6pPr marL="5399989" algn="l" defTabSz="2159996" rtl="0" eaLnBrk="1" latinLnBrk="0" hangingPunct="1">
        <a:defRPr kumimoji="1" sz="4252" kern="1200">
          <a:solidFill>
            <a:schemeClr val="tx1"/>
          </a:solidFill>
          <a:latin typeface="+mn-lt"/>
          <a:ea typeface="+mn-ea"/>
          <a:cs typeface="+mn-cs"/>
        </a:defRPr>
      </a:lvl6pPr>
      <a:lvl7pPr marL="6479987" algn="l" defTabSz="2159996" rtl="0" eaLnBrk="1" latinLnBrk="0" hangingPunct="1">
        <a:defRPr kumimoji="1" sz="4252" kern="1200">
          <a:solidFill>
            <a:schemeClr val="tx1"/>
          </a:solidFill>
          <a:latin typeface="+mn-lt"/>
          <a:ea typeface="+mn-ea"/>
          <a:cs typeface="+mn-cs"/>
        </a:defRPr>
      </a:lvl7pPr>
      <a:lvl8pPr marL="7559985" algn="l" defTabSz="2159996" rtl="0" eaLnBrk="1" latinLnBrk="0" hangingPunct="1">
        <a:defRPr kumimoji="1" sz="4252" kern="1200">
          <a:solidFill>
            <a:schemeClr val="tx1"/>
          </a:solidFill>
          <a:latin typeface="+mn-lt"/>
          <a:ea typeface="+mn-ea"/>
          <a:cs typeface="+mn-cs"/>
        </a:defRPr>
      </a:lvl8pPr>
      <a:lvl9pPr marL="8639983" algn="l" defTabSz="2159996" rtl="0" eaLnBrk="1" latinLnBrk="0" hangingPunct="1">
        <a:defRPr kumimoji="1"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721" y="6167285"/>
            <a:ext cx="9161530" cy="1974941"/>
          </a:xfrm>
          <a:prstGeom prst="rect">
            <a:avLst/>
          </a:prstGeom>
        </p:spPr>
      </p:pic>
      <p:pic>
        <p:nvPicPr>
          <p:cNvPr id="346" name="図 3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721" y="8262801"/>
            <a:ext cx="9161530" cy="1974941"/>
          </a:xfrm>
          <a:prstGeom prst="rect">
            <a:avLst/>
          </a:prstGeom>
        </p:spPr>
      </p:pic>
      <p:pic>
        <p:nvPicPr>
          <p:cNvPr id="348" name="図 3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721" y="10358317"/>
            <a:ext cx="9161530" cy="1974941"/>
          </a:xfrm>
          <a:prstGeom prst="rect">
            <a:avLst/>
          </a:prstGeom>
        </p:spPr>
      </p:pic>
      <p:pic>
        <p:nvPicPr>
          <p:cNvPr id="349" name="図 3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721" y="12453834"/>
            <a:ext cx="9161530" cy="1974941"/>
          </a:xfrm>
          <a:prstGeom prst="rect">
            <a:avLst/>
          </a:prstGeom>
        </p:spPr>
      </p:pic>
      <p:sp>
        <p:nvSpPr>
          <p:cNvPr id="8" name="正方形/長方形 7"/>
          <p:cNvSpPr/>
          <p:nvPr/>
        </p:nvSpPr>
        <p:spPr>
          <a:xfrm>
            <a:off x="131277" y="1874669"/>
            <a:ext cx="13898135" cy="3163234"/>
          </a:xfrm>
          <a:prstGeom prst="rect">
            <a:avLst/>
          </a:prstGeom>
          <a:noFill/>
          <a:ln w="28575"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335058" y="192109"/>
            <a:ext cx="24130324" cy="769441"/>
          </a:xfrm>
          <a:prstGeom prst="rect">
            <a:avLst/>
          </a:prstGeom>
          <a:noFill/>
        </p:spPr>
        <p:txBody>
          <a:bodyPr wrap="none" rtlCol="0">
            <a:spAutoFit/>
          </a:bodyPr>
          <a:lstStyle/>
          <a:p>
            <a:pPr algn="ctr"/>
            <a:r>
              <a:rPr kumimoji="1" lang="ja-JP" altLang="en-US" sz="4400" b="1" dirty="0" smtClean="0">
                <a:latin typeface="+mj-lt"/>
                <a:ea typeface="+mj-ea"/>
              </a:rPr>
              <a:t>タイトル タイトル タイトル タイトル タイトル タイトル（</a:t>
            </a:r>
            <a:r>
              <a:rPr kumimoji="1" lang="en-US" altLang="ja-JP" sz="4400" b="1" dirty="0" smtClean="0">
                <a:latin typeface="+mj-lt"/>
                <a:ea typeface="+mj-ea"/>
              </a:rPr>
              <a:t>MS</a:t>
            </a:r>
            <a:r>
              <a:rPr kumimoji="1" lang="ja-JP" altLang="en-US" sz="4400" b="1" dirty="0" smtClean="0">
                <a:latin typeface="+mj-lt"/>
                <a:ea typeface="+mj-ea"/>
              </a:rPr>
              <a:t>ゴシック</a:t>
            </a:r>
            <a:r>
              <a:rPr lang="ja-JP" altLang="en-US" sz="4400" b="1" dirty="0">
                <a:latin typeface="+mj-lt"/>
                <a:ea typeface="+mj-ea"/>
              </a:rPr>
              <a:t>／</a:t>
            </a:r>
            <a:r>
              <a:rPr kumimoji="1" lang="en-US" altLang="ja-JP" sz="4400" b="1" dirty="0" smtClean="0">
                <a:latin typeface="+mj-lt"/>
                <a:ea typeface="+mj-ea"/>
              </a:rPr>
              <a:t>Arial</a:t>
            </a:r>
            <a:r>
              <a:rPr kumimoji="1" lang="ja-JP" altLang="en-US" sz="4400" b="1" dirty="0" err="1" smtClean="0">
                <a:latin typeface="+mj-lt"/>
                <a:ea typeface="+mj-ea"/>
              </a:rPr>
              <a:t>、</a:t>
            </a:r>
            <a:r>
              <a:rPr kumimoji="1" lang="en-US" altLang="ja-JP" sz="4400" b="1" dirty="0" smtClean="0">
                <a:latin typeface="+mj-lt"/>
                <a:ea typeface="+mj-ea"/>
              </a:rPr>
              <a:t>44 </a:t>
            </a:r>
            <a:r>
              <a:rPr kumimoji="1" lang="en-US" altLang="ja-JP" sz="4400" b="1" dirty="0" err="1" smtClean="0">
                <a:latin typeface="+mj-lt"/>
                <a:ea typeface="+mj-ea"/>
              </a:rPr>
              <a:t>pt</a:t>
            </a:r>
            <a:r>
              <a:rPr kumimoji="1" lang="ja-JP" altLang="en-US" sz="4400" b="1" dirty="0" smtClean="0">
                <a:latin typeface="+mj-lt"/>
                <a:ea typeface="+mj-ea"/>
              </a:rPr>
              <a:t>）</a:t>
            </a:r>
            <a:r>
              <a:rPr lang="ja-JP" altLang="en-US" sz="4400" b="1" dirty="0" smtClean="0">
                <a:latin typeface="+mj-lt"/>
                <a:ea typeface="+mj-ea"/>
              </a:rPr>
              <a:t>太字</a:t>
            </a:r>
            <a:endParaRPr kumimoji="1" lang="ja-JP" altLang="en-US" sz="4400" b="1" dirty="0">
              <a:latin typeface="+mj-lt"/>
              <a:ea typeface="+mj-ea"/>
            </a:endParaRPr>
          </a:p>
        </p:txBody>
      </p:sp>
      <p:sp>
        <p:nvSpPr>
          <p:cNvPr id="5" name="テキスト ボックス 4"/>
          <p:cNvSpPr txBox="1"/>
          <p:nvPr/>
        </p:nvSpPr>
        <p:spPr>
          <a:xfrm>
            <a:off x="134993" y="2622308"/>
            <a:ext cx="6154249" cy="461665"/>
          </a:xfrm>
          <a:prstGeom prst="rect">
            <a:avLst/>
          </a:prstGeom>
          <a:noFill/>
        </p:spPr>
        <p:txBody>
          <a:bodyPr wrap="none" rtlCol="0">
            <a:spAutoFit/>
          </a:bodyPr>
          <a:lstStyle/>
          <a:p>
            <a:r>
              <a:rPr kumimoji="1" lang="ja-JP" altLang="en-US" sz="2400" dirty="0" smtClean="0"/>
              <a:t>本文</a:t>
            </a:r>
            <a:r>
              <a:rPr lang="ja-JP" altLang="en-US" sz="2400" dirty="0"/>
              <a:t>（</a:t>
            </a:r>
            <a:r>
              <a:rPr kumimoji="1" lang="en-US" altLang="ja-JP" sz="2400" dirty="0" smtClean="0"/>
              <a:t>MS</a:t>
            </a:r>
            <a:r>
              <a:rPr kumimoji="1" lang="ja-JP" altLang="en-US" sz="2400" dirty="0" smtClean="0"/>
              <a:t>ゴシック、推奨</a:t>
            </a:r>
            <a:r>
              <a:rPr kumimoji="1" lang="en-US" altLang="ja-JP" sz="2400" dirty="0" smtClean="0"/>
              <a:t>24 </a:t>
            </a:r>
            <a:r>
              <a:rPr kumimoji="1" lang="en-US" altLang="ja-JP" sz="2400" dirty="0" err="1" smtClean="0"/>
              <a:t>pt</a:t>
            </a:r>
            <a:r>
              <a:rPr kumimoji="1" lang="ja-JP" altLang="en-US" sz="2400" dirty="0" err="1" smtClean="0"/>
              <a:t>、</a:t>
            </a:r>
            <a:r>
              <a:rPr kumimoji="1" lang="ja-JP" altLang="en-US" sz="1600" dirty="0" smtClean="0"/>
              <a:t>最小</a:t>
            </a:r>
            <a:r>
              <a:rPr kumimoji="1" lang="en-US" altLang="ja-JP" sz="1600" dirty="0" smtClean="0"/>
              <a:t>16 </a:t>
            </a:r>
            <a:r>
              <a:rPr kumimoji="1" lang="en-US" altLang="ja-JP" sz="1600" dirty="0" err="1" smtClean="0"/>
              <a:t>pt</a:t>
            </a:r>
            <a:r>
              <a:rPr kumimoji="1" lang="en-US" altLang="ja-JP" sz="1600" dirty="0" smtClean="0"/>
              <a:t> </a:t>
            </a:r>
            <a:r>
              <a:rPr kumimoji="1" lang="ja-JP" altLang="en-US" sz="1600" dirty="0" smtClean="0"/>
              <a:t>～</a:t>
            </a:r>
            <a:r>
              <a:rPr kumimoji="1" lang="ja-JP" altLang="en-US" sz="2400" dirty="0" smtClean="0"/>
              <a:t>）</a:t>
            </a:r>
            <a:endParaRPr kumimoji="1" lang="ja-JP" altLang="en-US" sz="2400" dirty="0"/>
          </a:p>
        </p:txBody>
      </p:sp>
      <p:sp>
        <p:nvSpPr>
          <p:cNvPr id="6" name="テキスト ボックス 5"/>
          <p:cNvSpPr txBox="1"/>
          <p:nvPr/>
        </p:nvSpPr>
        <p:spPr>
          <a:xfrm>
            <a:off x="5694946" y="1067997"/>
            <a:ext cx="17410535" cy="523220"/>
          </a:xfrm>
          <a:prstGeom prst="rect">
            <a:avLst/>
          </a:prstGeom>
          <a:noFill/>
        </p:spPr>
        <p:txBody>
          <a:bodyPr wrap="none" rtlCol="0">
            <a:spAutoFit/>
          </a:bodyPr>
          <a:lstStyle/>
          <a:p>
            <a:pPr algn="ctr"/>
            <a:r>
              <a:rPr lang="ja-JP" altLang="en-US" sz="2800" dirty="0" smtClean="0"/>
              <a:t>著者</a:t>
            </a:r>
            <a:r>
              <a:rPr lang="en-US" altLang="ja-JP" sz="2800" baseline="30000" dirty="0" smtClean="0"/>
              <a:t>1</a:t>
            </a:r>
            <a:r>
              <a:rPr lang="ja-JP" altLang="en-US" sz="2800" dirty="0" err="1" smtClean="0"/>
              <a:t>、</a:t>
            </a:r>
            <a:r>
              <a:rPr lang="ja-JP" altLang="en-US" sz="2800" dirty="0" smtClean="0"/>
              <a:t>著者</a:t>
            </a:r>
            <a:r>
              <a:rPr lang="en-US" altLang="ja-JP" sz="2800" baseline="30000" dirty="0" smtClean="0"/>
              <a:t>2</a:t>
            </a:r>
            <a:r>
              <a:rPr lang="ja-JP" altLang="en-US" sz="2800" dirty="0" err="1" smtClean="0"/>
              <a:t>、</a:t>
            </a:r>
            <a:r>
              <a:rPr lang="ja-JP" altLang="en-US" sz="2800" dirty="0" smtClean="0"/>
              <a:t>著者</a:t>
            </a:r>
            <a:r>
              <a:rPr lang="en-US" altLang="ja-JP" sz="2800" baseline="30000" dirty="0" smtClean="0"/>
              <a:t>3</a:t>
            </a:r>
            <a:r>
              <a:rPr lang="ja-JP" altLang="en-US" sz="2800" dirty="0" err="1" smtClean="0"/>
              <a:t>、</a:t>
            </a:r>
            <a:r>
              <a:rPr lang="ja-JP" altLang="en-US" sz="2800" dirty="0" smtClean="0"/>
              <a:t>著者</a:t>
            </a:r>
            <a:r>
              <a:rPr lang="en-US" altLang="ja-JP" sz="2800" baseline="30000" dirty="0" smtClean="0"/>
              <a:t>4</a:t>
            </a:r>
            <a:r>
              <a:rPr lang="ja-JP" altLang="en-US" sz="2800" dirty="0" smtClean="0"/>
              <a:t>：</a:t>
            </a:r>
            <a:r>
              <a:rPr lang="en-US" altLang="ja-JP" sz="2800" baseline="30000" dirty="0" smtClean="0"/>
              <a:t>1</a:t>
            </a:r>
            <a:r>
              <a:rPr lang="ja-JP" altLang="en-US" sz="2800" dirty="0" smtClean="0"/>
              <a:t>所属略称、</a:t>
            </a:r>
            <a:r>
              <a:rPr lang="en-US" altLang="ja-JP" sz="2800" baseline="30000" dirty="0" smtClean="0"/>
              <a:t>2</a:t>
            </a:r>
            <a:r>
              <a:rPr lang="ja-JP" altLang="en-US" sz="2800" dirty="0" smtClean="0"/>
              <a:t>所属略称、</a:t>
            </a:r>
            <a:r>
              <a:rPr lang="en-US" altLang="ja-JP" sz="2800" baseline="30000" dirty="0" smtClean="0"/>
              <a:t>3</a:t>
            </a:r>
            <a:r>
              <a:rPr lang="ja-JP" altLang="en-US" sz="2800" dirty="0" smtClean="0"/>
              <a:t>所属略称、</a:t>
            </a:r>
            <a:r>
              <a:rPr lang="en-US" altLang="ja-JP" sz="2800" baseline="30000" dirty="0" smtClean="0"/>
              <a:t>4</a:t>
            </a:r>
            <a:r>
              <a:rPr lang="ja-JP" altLang="en-US" sz="2800" dirty="0" smtClean="0"/>
              <a:t>所属略称</a:t>
            </a:r>
            <a:r>
              <a:rPr kumimoji="1" lang="ja-JP" altLang="en-US" sz="2800" dirty="0" smtClean="0"/>
              <a:t>（</a:t>
            </a:r>
            <a:r>
              <a:rPr kumimoji="1" lang="en-US" altLang="ja-JP" sz="2800" dirty="0" smtClean="0"/>
              <a:t>MS </a:t>
            </a:r>
            <a:r>
              <a:rPr kumimoji="1" lang="ja-JP" altLang="en-US" sz="2800" dirty="0" smtClean="0"/>
              <a:t>ゴシック／</a:t>
            </a:r>
            <a:r>
              <a:rPr kumimoji="1" lang="en-US" altLang="ja-JP" sz="2800" dirty="0" smtClean="0"/>
              <a:t>Arial</a:t>
            </a:r>
            <a:r>
              <a:rPr kumimoji="1" lang="ja-JP" altLang="en-US" sz="2800" dirty="0" err="1" smtClean="0"/>
              <a:t>、</a:t>
            </a:r>
            <a:r>
              <a:rPr lang="en-US" altLang="ja-JP" sz="2800" dirty="0" smtClean="0"/>
              <a:t>28</a:t>
            </a:r>
            <a:r>
              <a:rPr kumimoji="1" lang="en-US" altLang="ja-JP" sz="2800" dirty="0" smtClean="0"/>
              <a:t> </a:t>
            </a:r>
            <a:r>
              <a:rPr kumimoji="1" lang="en-US" altLang="ja-JP" sz="2800" dirty="0" err="1" smtClean="0"/>
              <a:t>pt</a:t>
            </a:r>
            <a:r>
              <a:rPr kumimoji="1" lang="ja-JP" altLang="en-US" sz="2800" dirty="0" smtClean="0"/>
              <a:t>）</a:t>
            </a:r>
            <a:endParaRPr kumimoji="1" lang="ja-JP" altLang="en-US" sz="2800" dirty="0"/>
          </a:p>
        </p:txBody>
      </p:sp>
      <p:sp>
        <p:nvSpPr>
          <p:cNvPr id="7" name="テキスト ボックス 6"/>
          <p:cNvSpPr txBox="1"/>
          <p:nvPr/>
        </p:nvSpPr>
        <p:spPr>
          <a:xfrm>
            <a:off x="134993" y="1874669"/>
            <a:ext cx="8961107" cy="584775"/>
          </a:xfrm>
          <a:prstGeom prst="rect">
            <a:avLst/>
          </a:prstGeom>
          <a:noFill/>
        </p:spPr>
        <p:txBody>
          <a:bodyPr wrap="none" rtlCol="0">
            <a:spAutoFit/>
          </a:bodyPr>
          <a:lstStyle/>
          <a:p>
            <a:r>
              <a:rPr lang="ja-JP" altLang="en-US" sz="3200" b="1" dirty="0" smtClean="0"/>
              <a:t>はじめ</a:t>
            </a:r>
            <a:r>
              <a:rPr lang="ja-JP" altLang="en-US" sz="3200" b="1" dirty="0"/>
              <a:t>に</a:t>
            </a:r>
            <a:r>
              <a:rPr kumimoji="1" lang="ja-JP" altLang="en-US" sz="3200" b="1" dirty="0" smtClean="0"/>
              <a:t>（</a:t>
            </a:r>
            <a:r>
              <a:rPr kumimoji="1" lang="en-US" altLang="ja-JP" sz="3200" b="1" dirty="0" smtClean="0"/>
              <a:t>MS </a:t>
            </a:r>
            <a:r>
              <a:rPr kumimoji="1" lang="ja-JP" altLang="en-US" sz="3200" b="1" dirty="0" smtClean="0"/>
              <a:t>ゴシック／</a:t>
            </a:r>
            <a:r>
              <a:rPr kumimoji="1" lang="en-US" altLang="ja-JP" sz="3200" b="1" dirty="0" smtClean="0"/>
              <a:t>Arial</a:t>
            </a:r>
            <a:r>
              <a:rPr kumimoji="1" lang="ja-JP" altLang="en-US" sz="3200" b="1" dirty="0" err="1" smtClean="0"/>
              <a:t>、</a:t>
            </a:r>
            <a:r>
              <a:rPr kumimoji="1" lang="en-US" altLang="ja-JP" sz="3200" b="1" dirty="0" smtClean="0"/>
              <a:t>32 </a:t>
            </a:r>
            <a:r>
              <a:rPr kumimoji="1" lang="en-US" altLang="ja-JP" sz="3200" b="1" dirty="0" err="1" smtClean="0"/>
              <a:t>pt</a:t>
            </a:r>
            <a:r>
              <a:rPr kumimoji="1" lang="ja-JP" altLang="en-US" sz="3200" b="1" dirty="0" smtClean="0"/>
              <a:t>～）太字</a:t>
            </a:r>
            <a:endParaRPr kumimoji="1" lang="ja-JP" altLang="en-US" sz="3200" b="1" dirty="0"/>
          </a:p>
        </p:txBody>
      </p:sp>
      <p:sp>
        <p:nvSpPr>
          <p:cNvPr id="13" name="正方形/長方形 12"/>
          <p:cNvSpPr/>
          <p:nvPr/>
        </p:nvSpPr>
        <p:spPr>
          <a:xfrm>
            <a:off x="14226396" y="1870953"/>
            <a:ext cx="13894419" cy="7783115"/>
          </a:xfrm>
          <a:prstGeom prst="rect">
            <a:avLst/>
          </a:prstGeom>
          <a:noFill/>
          <a:ln w="28575"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14" name="テキスト ボックス 13"/>
          <p:cNvSpPr txBox="1"/>
          <p:nvPr/>
        </p:nvSpPr>
        <p:spPr>
          <a:xfrm>
            <a:off x="14226396" y="2622308"/>
            <a:ext cx="6154249" cy="461665"/>
          </a:xfrm>
          <a:prstGeom prst="rect">
            <a:avLst/>
          </a:prstGeom>
          <a:noFill/>
        </p:spPr>
        <p:txBody>
          <a:bodyPr wrap="none" rtlCol="0">
            <a:spAutoFit/>
          </a:bodyPr>
          <a:lstStyle/>
          <a:p>
            <a:r>
              <a:rPr kumimoji="1" lang="ja-JP" altLang="en-US" sz="2400" dirty="0" smtClean="0"/>
              <a:t>本文</a:t>
            </a:r>
            <a:r>
              <a:rPr lang="ja-JP" altLang="en-US" sz="2400" dirty="0"/>
              <a:t>（</a:t>
            </a:r>
            <a:r>
              <a:rPr kumimoji="1" lang="en-US" altLang="ja-JP" sz="2400" dirty="0" smtClean="0"/>
              <a:t>MS</a:t>
            </a:r>
            <a:r>
              <a:rPr kumimoji="1" lang="ja-JP" altLang="en-US" sz="2400" dirty="0" smtClean="0"/>
              <a:t>ゴシック</a:t>
            </a:r>
            <a:r>
              <a:rPr kumimoji="1" lang="ja-JP" altLang="en-US" sz="2400" dirty="0" smtClean="0"/>
              <a:t>、</a:t>
            </a:r>
            <a:r>
              <a:rPr lang="ja-JP" altLang="en-US" sz="2400" dirty="0"/>
              <a:t>推奨</a:t>
            </a:r>
            <a:r>
              <a:rPr kumimoji="1" lang="en-US" altLang="ja-JP" sz="2400" dirty="0" smtClean="0"/>
              <a:t>24 </a:t>
            </a:r>
            <a:r>
              <a:rPr kumimoji="1" lang="en-US" altLang="ja-JP" sz="2400" dirty="0" err="1" smtClean="0"/>
              <a:t>pt</a:t>
            </a:r>
            <a:r>
              <a:rPr kumimoji="1" lang="ja-JP" altLang="en-US" sz="2400" dirty="0" err="1" smtClean="0"/>
              <a:t>、</a:t>
            </a:r>
            <a:r>
              <a:rPr kumimoji="1" lang="ja-JP" altLang="en-US" sz="1600" dirty="0" smtClean="0"/>
              <a:t>最小</a:t>
            </a:r>
            <a:r>
              <a:rPr kumimoji="1" lang="en-US" altLang="ja-JP" sz="1600" dirty="0" smtClean="0"/>
              <a:t>16 </a:t>
            </a:r>
            <a:r>
              <a:rPr kumimoji="1" lang="en-US" altLang="ja-JP" sz="1600" dirty="0" err="1" smtClean="0"/>
              <a:t>pt</a:t>
            </a:r>
            <a:r>
              <a:rPr kumimoji="1" lang="en-US" altLang="ja-JP" sz="1600" dirty="0" smtClean="0"/>
              <a:t> </a:t>
            </a:r>
            <a:r>
              <a:rPr kumimoji="1" lang="ja-JP" altLang="en-US" sz="1600" dirty="0" smtClean="0"/>
              <a:t>～</a:t>
            </a:r>
            <a:r>
              <a:rPr kumimoji="1" lang="ja-JP" altLang="en-US" sz="2400" dirty="0" smtClean="0"/>
              <a:t>）</a:t>
            </a:r>
            <a:endParaRPr kumimoji="1" lang="ja-JP" altLang="en-US" sz="2400" dirty="0"/>
          </a:p>
        </p:txBody>
      </p:sp>
      <p:sp>
        <p:nvSpPr>
          <p:cNvPr id="15" name="テキスト ボックス 14"/>
          <p:cNvSpPr txBox="1"/>
          <p:nvPr/>
        </p:nvSpPr>
        <p:spPr>
          <a:xfrm>
            <a:off x="14226396" y="1870953"/>
            <a:ext cx="10197022" cy="584775"/>
          </a:xfrm>
          <a:prstGeom prst="rect">
            <a:avLst/>
          </a:prstGeom>
          <a:noFill/>
        </p:spPr>
        <p:txBody>
          <a:bodyPr wrap="none" rtlCol="0">
            <a:spAutoFit/>
          </a:bodyPr>
          <a:lstStyle/>
          <a:p>
            <a:r>
              <a:rPr lang="ja-JP" altLang="en-US" sz="3200" b="1" dirty="0" smtClean="0"/>
              <a:t>実験・計算方法</a:t>
            </a:r>
            <a:r>
              <a:rPr kumimoji="1" lang="ja-JP" altLang="en-US" sz="3200" b="1" dirty="0" smtClean="0"/>
              <a:t>（</a:t>
            </a:r>
            <a:r>
              <a:rPr kumimoji="1" lang="en-US" altLang="ja-JP" sz="3200" b="1" dirty="0" smtClean="0"/>
              <a:t>MS </a:t>
            </a:r>
            <a:r>
              <a:rPr kumimoji="1" lang="ja-JP" altLang="en-US" sz="3200" b="1" dirty="0" smtClean="0"/>
              <a:t>ゴシック／</a:t>
            </a:r>
            <a:r>
              <a:rPr kumimoji="1" lang="en-US" altLang="ja-JP" sz="3200" b="1" dirty="0" smtClean="0"/>
              <a:t>Arial</a:t>
            </a:r>
            <a:r>
              <a:rPr kumimoji="1" lang="ja-JP" altLang="en-US" sz="3200" b="1" dirty="0" err="1" smtClean="0"/>
              <a:t>、</a:t>
            </a:r>
            <a:r>
              <a:rPr kumimoji="1" lang="en-US" altLang="ja-JP" sz="3200" b="1" dirty="0" smtClean="0"/>
              <a:t>32 </a:t>
            </a:r>
            <a:r>
              <a:rPr kumimoji="1" lang="en-US" altLang="ja-JP" sz="3200" b="1" dirty="0" err="1" smtClean="0"/>
              <a:t>pt</a:t>
            </a:r>
            <a:r>
              <a:rPr kumimoji="1" lang="ja-JP" altLang="en-US" sz="3200" b="1" dirty="0" smtClean="0"/>
              <a:t>～）太字</a:t>
            </a:r>
            <a:endParaRPr kumimoji="1" lang="ja-JP" altLang="en-US" sz="3200" b="1" dirty="0"/>
          </a:p>
        </p:txBody>
      </p:sp>
      <p:sp>
        <p:nvSpPr>
          <p:cNvPr id="17" name="正方形/長方形 16"/>
          <p:cNvSpPr/>
          <p:nvPr/>
        </p:nvSpPr>
        <p:spPr>
          <a:xfrm>
            <a:off x="131277" y="5305971"/>
            <a:ext cx="13894419" cy="9618469"/>
          </a:xfrm>
          <a:prstGeom prst="rect">
            <a:avLst/>
          </a:prstGeom>
          <a:noFill/>
          <a:ln w="28575" cap="rnd">
            <a:solidFill>
              <a:srgbClr val="0070C0"/>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00">
              <a:solidFill>
                <a:schemeClr val="bg1">
                  <a:lumMod val="95000"/>
                </a:schemeClr>
              </a:solidFill>
              <a:effectLst>
                <a:outerShdw blurRad="38100" dist="38100" dir="2700000" algn="tl">
                  <a:srgbClr val="000000">
                    <a:alpha val="43137"/>
                  </a:srgbClr>
                </a:outerShdw>
              </a:effectLst>
            </a:endParaRPr>
          </a:p>
        </p:txBody>
      </p:sp>
      <p:sp>
        <p:nvSpPr>
          <p:cNvPr id="19" name="テキスト ボックス 18"/>
          <p:cNvSpPr txBox="1"/>
          <p:nvPr/>
        </p:nvSpPr>
        <p:spPr>
          <a:xfrm>
            <a:off x="131277" y="5305971"/>
            <a:ext cx="9373079" cy="584775"/>
          </a:xfrm>
          <a:prstGeom prst="rect">
            <a:avLst/>
          </a:prstGeom>
          <a:noFill/>
        </p:spPr>
        <p:txBody>
          <a:bodyPr wrap="none" rtlCol="0">
            <a:spAutoFit/>
          </a:bodyPr>
          <a:lstStyle/>
          <a:p>
            <a:r>
              <a:rPr lang="ja-JP" altLang="en-US" sz="3200" b="1" dirty="0" smtClean="0"/>
              <a:t>結果・考察</a:t>
            </a:r>
            <a:r>
              <a:rPr kumimoji="1" lang="ja-JP" altLang="en-US" sz="3200" b="1" dirty="0" smtClean="0"/>
              <a:t>（</a:t>
            </a:r>
            <a:r>
              <a:rPr kumimoji="1" lang="en-US" altLang="ja-JP" sz="3200" b="1" dirty="0" smtClean="0"/>
              <a:t>MS </a:t>
            </a:r>
            <a:r>
              <a:rPr kumimoji="1" lang="ja-JP" altLang="en-US" sz="3200" b="1" dirty="0" smtClean="0"/>
              <a:t>ゴシック／</a:t>
            </a:r>
            <a:r>
              <a:rPr kumimoji="1" lang="en-US" altLang="ja-JP" sz="3200" b="1" dirty="0" smtClean="0"/>
              <a:t>Arial</a:t>
            </a:r>
            <a:r>
              <a:rPr kumimoji="1" lang="ja-JP" altLang="en-US" sz="3200" b="1" dirty="0" err="1" smtClean="0"/>
              <a:t>、</a:t>
            </a:r>
            <a:r>
              <a:rPr kumimoji="1" lang="en-US" altLang="ja-JP" sz="3200" b="1" dirty="0" smtClean="0"/>
              <a:t>32 </a:t>
            </a:r>
            <a:r>
              <a:rPr kumimoji="1" lang="en-US" altLang="ja-JP" sz="3200" b="1" dirty="0" err="1" smtClean="0"/>
              <a:t>pt</a:t>
            </a:r>
            <a:r>
              <a:rPr kumimoji="1" lang="ja-JP" altLang="en-US" sz="3200" b="1" dirty="0" smtClean="0"/>
              <a:t>～）太字</a:t>
            </a:r>
            <a:endParaRPr kumimoji="1" lang="ja-JP" altLang="en-US" sz="3200" b="1" dirty="0"/>
          </a:p>
        </p:txBody>
      </p:sp>
      <p:sp>
        <p:nvSpPr>
          <p:cNvPr id="21" name="正方形/長方形 20"/>
          <p:cNvSpPr/>
          <p:nvPr/>
        </p:nvSpPr>
        <p:spPr>
          <a:xfrm>
            <a:off x="14226396" y="9922136"/>
            <a:ext cx="13890703" cy="5002304"/>
          </a:xfrm>
          <a:prstGeom prst="rect">
            <a:avLst/>
          </a:prstGeom>
          <a:noFill/>
          <a:ln w="28575"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4226396" y="10757972"/>
            <a:ext cx="6096541" cy="461665"/>
          </a:xfrm>
          <a:prstGeom prst="rect">
            <a:avLst/>
          </a:prstGeom>
          <a:noFill/>
        </p:spPr>
        <p:txBody>
          <a:bodyPr wrap="none" rtlCol="0">
            <a:spAutoFit/>
          </a:bodyPr>
          <a:lstStyle/>
          <a:p>
            <a:r>
              <a:rPr kumimoji="1" lang="ja-JP" altLang="en-US" sz="2400" dirty="0" smtClean="0"/>
              <a:t>本文</a:t>
            </a:r>
            <a:r>
              <a:rPr lang="ja-JP" altLang="en-US" sz="2400" dirty="0"/>
              <a:t>（</a:t>
            </a:r>
            <a:r>
              <a:rPr kumimoji="1" lang="en-US" altLang="ja-JP" sz="2400" dirty="0" smtClean="0"/>
              <a:t>MS</a:t>
            </a:r>
            <a:r>
              <a:rPr kumimoji="1" lang="ja-JP" altLang="en-US" sz="2400" dirty="0" smtClean="0"/>
              <a:t>ゴシック</a:t>
            </a:r>
            <a:r>
              <a:rPr kumimoji="1" lang="ja-JP" altLang="en-US" sz="2400" dirty="0" smtClean="0"/>
              <a:t>、</a:t>
            </a:r>
            <a:r>
              <a:rPr lang="ja-JP" altLang="en-US" sz="2400" dirty="0"/>
              <a:t>推奨</a:t>
            </a:r>
            <a:r>
              <a:rPr kumimoji="1" lang="en-US" altLang="ja-JP" sz="2400" dirty="0" smtClean="0"/>
              <a:t>24 </a:t>
            </a:r>
            <a:r>
              <a:rPr kumimoji="1" lang="en-US" altLang="ja-JP" sz="2400" dirty="0" err="1" smtClean="0"/>
              <a:t>pt</a:t>
            </a:r>
            <a:r>
              <a:rPr kumimoji="1" lang="ja-JP" altLang="en-US" sz="2400" dirty="0" err="1" smtClean="0"/>
              <a:t>、</a:t>
            </a:r>
            <a:r>
              <a:rPr kumimoji="1" lang="ja-JP" altLang="en-US" sz="1600" dirty="0" smtClean="0"/>
              <a:t>最小</a:t>
            </a:r>
            <a:r>
              <a:rPr kumimoji="1" lang="en-US" altLang="ja-JP" sz="1600" dirty="0" smtClean="0"/>
              <a:t>16 </a:t>
            </a:r>
            <a:r>
              <a:rPr kumimoji="1" lang="en-US" altLang="ja-JP" sz="1600" dirty="0" err="1" smtClean="0"/>
              <a:t>pt</a:t>
            </a:r>
            <a:r>
              <a:rPr kumimoji="1" lang="ja-JP" altLang="en-US" sz="1600" dirty="0" smtClean="0"/>
              <a:t>～</a:t>
            </a:r>
            <a:r>
              <a:rPr kumimoji="1" lang="ja-JP" altLang="en-US" sz="2400" dirty="0" smtClean="0"/>
              <a:t>）</a:t>
            </a:r>
            <a:endParaRPr kumimoji="1" lang="ja-JP" altLang="en-US" sz="2400" dirty="0"/>
          </a:p>
        </p:txBody>
      </p:sp>
      <p:sp>
        <p:nvSpPr>
          <p:cNvPr id="23" name="テキスト ボックス 22"/>
          <p:cNvSpPr txBox="1"/>
          <p:nvPr/>
        </p:nvSpPr>
        <p:spPr>
          <a:xfrm>
            <a:off x="14226396" y="9922136"/>
            <a:ext cx="8549135" cy="584775"/>
          </a:xfrm>
          <a:prstGeom prst="rect">
            <a:avLst/>
          </a:prstGeom>
          <a:noFill/>
        </p:spPr>
        <p:txBody>
          <a:bodyPr wrap="none" rtlCol="0">
            <a:spAutoFit/>
          </a:bodyPr>
          <a:lstStyle/>
          <a:p>
            <a:r>
              <a:rPr kumimoji="1" lang="ja-JP" altLang="en-US" sz="3200" b="1" dirty="0" smtClean="0"/>
              <a:t>まとめ（</a:t>
            </a:r>
            <a:r>
              <a:rPr kumimoji="1" lang="en-US" altLang="ja-JP" sz="3200" b="1" dirty="0" smtClean="0"/>
              <a:t>MS </a:t>
            </a:r>
            <a:r>
              <a:rPr kumimoji="1" lang="ja-JP" altLang="en-US" sz="3200" b="1" dirty="0" smtClean="0"/>
              <a:t>ゴシック／</a:t>
            </a:r>
            <a:r>
              <a:rPr kumimoji="1" lang="en-US" altLang="ja-JP" sz="3200" b="1" dirty="0" smtClean="0"/>
              <a:t>Arial</a:t>
            </a:r>
            <a:r>
              <a:rPr kumimoji="1" lang="ja-JP" altLang="en-US" sz="3200" b="1" dirty="0" err="1" smtClean="0"/>
              <a:t>、</a:t>
            </a:r>
            <a:r>
              <a:rPr kumimoji="1" lang="en-US" altLang="ja-JP" sz="3200" b="1" dirty="0" smtClean="0"/>
              <a:t>32 </a:t>
            </a:r>
            <a:r>
              <a:rPr kumimoji="1" lang="en-US" altLang="ja-JP" sz="3200" b="1" dirty="0" err="1" smtClean="0"/>
              <a:t>pt</a:t>
            </a:r>
            <a:r>
              <a:rPr kumimoji="1" lang="ja-JP" altLang="en-US" sz="3200" b="1" dirty="0" smtClean="0"/>
              <a:t>～）太字</a:t>
            </a:r>
            <a:endParaRPr kumimoji="1" lang="ja-JP" altLang="en-US" sz="3200" b="1" dirty="0"/>
          </a:p>
        </p:txBody>
      </p:sp>
      <p:sp>
        <p:nvSpPr>
          <p:cNvPr id="25" name="テキスト ボックス 24"/>
          <p:cNvSpPr txBox="1"/>
          <p:nvPr/>
        </p:nvSpPr>
        <p:spPr>
          <a:xfrm>
            <a:off x="451509" y="15064129"/>
            <a:ext cx="12987851" cy="461665"/>
          </a:xfrm>
          <a:prstGeom prst="rect">
            <a:avLst/>
          </a:prstGeom>
          <a:noFill/>
        </p:spPr>
        <p:txBody>
          <a:bodyPr wrap="none" rtlCol="0">
            <a:spAutoFit/>
          </a:bodyPr>
          <a:lstStyle/>
          <a:p>
            <a:r>
              <a:rPr kumimoji="1" lang="ja-JP" altLang="en-US" sz="2400" dirty="0" smtClean="0"/>
              <a:t>謝辞 ／ </a:t>
            </a:r>
            <a:r>
              <a:rPr kumimoji="1" lang="en-US" altLang="ja-JP" sz="2400" dirty="0" smtClean="0"/>
              <a:t>[1] </a:t>
            </a:r>
            <a:r>
              <a:rPr kumimoji="1" lang="ja-JP" altLang="en-US" sz="2400" dirty="0" smtClean="0"/>
              <a:t>参考文献、</a:t>
            </a:r>
            <a:r>
              <a:rPr kumimoji="1" lang="en-US" altLang="ja-JP" sz="2400" dirty="0" smtClean="0"/>
              <a:t>[2] </a:t>
            </a:r>
            <a:r>
              <a:rPr kumimoji="1" lang="ja-JP" altLang="en-US" sz="2400" dirty="0" smtClean="0"/>
              <a:t>参考文献</a:t>
            </a:r>
            <a:r>
              <a:rPr lang="ja-JP" altLang="en-US" sz="2400" dirty="0" smtClean="0"/>
              <a:t>、</a:t>
            </a:r>
            <a:r>
              <a:rPr lang="en-US" altLang="ja-JP" sz="2400" dirty="0" smtClean="0"/>
              <a:t>[3] </a:t>
            </a:r>
            <a:r>
              <a:rPr lang="ja-JP" altLang="en-US" sz="2400" dirty="0" smtClean="0"/>
              <a:t>参考文献、</a:t>
            </a:r>
            <a:r>
              <a:rPr lang="en-US" altLang="ja-JP" sz="2400" dirty="0" smtClean="0"/>
              <a:t>[4] </a:t>
            </a:r>
            <a:r>
              <a:rPr lang="ja-JP" altLang="en-US" sz="2400" dirty="0" smtClean="0"/>
              <a:t>参考文献</a:t>
            </a:r>
            <a:r>
              <a:rPr kumimoji="1" lang="ja-JP" altLang="en-US" sz="2400" dirty="0" smtClean="0"/>
              <a:t>（</a:t>
            </a:r>
            <a:r>
              <a:rPr kumimoji="1" lang="en-US" altLang="ja-JP" sz="2400" dirty="0" smtClean="0"/>
              <a:t>MS</a:t>
            </a:r>
            <a:r>
              <a:rPr kumimoji="1" lang="ja-JP" altLang="en-US" sz="2400" dirty="0" smtClean="0"/>
              <a:t>ゴシック／</a:t>
            </a:r>
            <a:r>
              <a:rPr kumimoji="1" lang="en-US" altLang="ja-JP" sz="2400" dirty="0" smtClean="0"/>
              <a:t>Arial</a:t>
            </a:r>
            <a:r>
              <a:rPr kumimoji="1" lang="ja-JP" altLang="en-US" sz="2400" dirty="0" err="1" smtClean="0"/>
              <a:t>、</a:t>
            </a:r>
            <a:r>
              <a:rPr kumimoji="1" lang="en-US" altLang="ja-JP" sz="2400" dirty="0" smtClean="0"/>
              <a:t>24 </a:t>
            </a:r>
            <a:r>
              <a:rPr kumimoji="1" lang="en-US" altLang="ja-JP" sz="2400" dirty="0" err="1" smtClean="0"/>
              <a:t>pt</a:t>
            </a:r>
            <a:r>
              <a:rPr kumimoji="1" lang="ja-JP" altLang="en-US" sz="2400" dirty="0" smtClean="0"/>
              <a:t>）</a:t>
            </a:r>
            <a:endParaRPr kumimoji="1" lang="ja-JP" altLang="en-US" sz="2400" dirty="0"/>
          </a:p>
        </p:txBody>
      </p:sp>
      <p:sp>
        <p:nvSpPr>
          <p:cNvPr id="26" name="テキスト ボックス 25"/>
          <p:cNvSpPr txBox="1"/>
          <p:nvPr/>
        </p:nvSpPr>
        <p:spPr>
          <a:xfrm>
            <a:off x="14226396" y="3428545"/>
            <a:ext cx="13894419" cy="3416320"/>
          </a:xfrm>
          <a:prstGeom prst="rect">
            <a:avLst/>
          </a:prstGeom>
          <a:noFill/>
        </p:spPr>
        <p:txBody>
          <a:bodyPr wrap="square" rtlCol="0">
            <a:spAutoFit/>
          </a:bodyPr>
          <a:lstStyle/>
          <a:p>
            <a:pPr marL="457200" indent="-457200">
              <a:buFont typeface="Wingdings" panose="05000000000000000000" pitchFamily="2" charset="2"/>
              <a:buChar char="ü"/>
            </a:pPr>
            <a:r>
              <a:rPr lang="ja-JP" altLang="en-US" sz="2400" dirty="0">
                <a:solidFill>
                  <a:srgbClr val="FF0000"/>
                </a:solidFill>
              </a:rPr>
              <a:t>このテンプレート</a:t>
            </a:r>
            <a:r>
              <a:rPr lang="ja-JP" altLang="en-US" sz="2400" dirty="0" smtClean="0">
                <a:solidFill>
                  <a:srgbClr val="FF0000"/>
                </a:solidFill>
              </a:rPr>
              <a:t>は</a:t>
            </a:r>
            <a:r>
              <a:rPr lang="ja-JP" altLang="en-US" sz="2400" dirty="0">
                <a:solidFill>
                  <a:srgbClr val="FF0000"/>
                </a:solidFill>
              </a:rPr>
              <a:t>ページサイズ</a:t>
            </a:r>
            <a:r>
              <a:rPr lang="en-US" altLang="ja-JP" sz="2400" dirty="0" smtClean="0">
                <a:solidFill>
                  <a:srgbClr val="00B050"/>
                </a:solidFill>
              </a:rPr>
              <a:t>W90</a:t>
            </a:r>
            <a:r>
              <a:rPr lang="ja-JP" altLang="en-US" sz="2400" dirty="0">
                <a:solidFill>
                  <a:srgbClr val="00B050"/>
                </a:solidFill>
              </a:rPr>
              <a:t>：</a:t>
            </a:r>
            <a:r>
              <a:rPr lang="en-US" altLang="ja-JP" sz="2400" dirty="0">
                <a:solidFill>
                  <a:srgbClr val="00B050"/>
                </a:solidFill>
              </a:rPr>
              <a:t>H45 </a:t>
            </a:r>
            <a:r>
              <a:rPr lang="en-US" altLang="ja-JP" sz="2400" dirty="0" smtClean="0">
                <a:solidFill>
                  <a:srgbClr val="00B050"/>
                </a:solidFill>
              </a:rPr>
              <a:t>cm</a:t>
            </a:r>
            <a:r>
              <a:rPr lang="ja-JP" altLang="en-US" sz="2400" dirty="0" smtClean="0">
                <a:solidFill>
                  <a:srgbClr val="FF0000"/>
                </a:solidFill>
              </a:rPr>
              <a:t>で作成しています。</a:t>
            </a:r>
            <a:endParaRPr lang="en-US" altLang="ja-JP" sz="2400" dirty="0" smtClean="0">
              <a:solidFill>
                <a:srgbClr val="FF0000"/>
              </a:solidFill>
            </a:endParaRPr>
          </a:p>
          <a:p>
            <a:pPr marL="457200" indent="-457200">
              <a:buFont typeface="Wingdings" panose="05000000000000000000" pitchFamily="2" charset="2"/>
              <a:buChar char="ü"/>
            </a:pPr>
            <a:r>
              <a:rPr lang="ja-JP" altLang="en-US" sz="2400" dirty="0" smtClean="0">
                <a:solidFill>
                  <a:srgbClr val="FF0000"/>
                </a:solidFill>
              </a:rPr>
              <a:t>表記している推奨フォントサイズはこのページサイズに依存します。</a:t>
            </a:r>
            <a:endParaRPr lang="en-US" altLang="ja-JP" sz="2400" dirty="0" smtClean="0">
              <a:solidFill>
                <a:srgbClr val="FF0000"/>
              </a:solidFill>
            </a:endParaRPr>
          </a:p>
          <a:p>
            <a:pPr marL="457200" indent="-457200">
              <a:buFont typeface="Wingdings" panose="05000000000000000000" pitchFamily="2" charset="2"/>
              <a:buChar char="ü"/>
            </a:pPr>
            <a:r>
              <a:rPr lang="ja-JP" altLang="en-US" sz="2400" dirty="0">
                <a:solidFill>
                  <a:srgbClr val="FF0000"/>
                </a:solidFill>
              </a:rPr>
              <a:t>聴講者は共有画像を手元で拡大表示できます。 </a:t>
            </a:r>
            <a:endParaRPr lang="en-US" altLang="ja-JP" sz="2400" dirty="0" smtClean="0">
              <a:solidFill>
                <a:srgbClr val="FF0000"/>
              </a:solidFill>
            </a:endParaRPr>
          </a:p>
          <a:p>
            <a:pPr marL="457200" indent="-457200">
              <a:buFont typeface="Wingdings" panose="05000000000000000000" pitchFamily="2" charset="2"/>
              <a:buChar char="ü"/>
            </a:pPr>
            <a:r>
              <a:rPr lang="ja-JP" altLang="en-US" sz="2400" dirty="0" smtClean="0">
                <a:solidFill>
                  <a:srgbClr val="FF0000"/>
                </a:solidFill>
              </a:rPr>
              <a:t>フォントサイズ</a:t>
            </a:r>
            <a:r>
              <a:rPr lang="en-US" altLang="ja-JP" sz="2400" dirty="0">
                <a:solidFill>
                  <a:srgbClr val="FF0000"/>
                </a:solidFill>
              </a:rPr>
              <a:t>16 </a:t>
            </a:r>
            <a:r>
              <a:rPr lang="en-US" altLang="ja-JP" sz="2400" dirty="0" err="1">
                <a:solidFill>
                  <a:srgbClr val="FF0000"/>
                </a:solidFill>
              </a:rPr>
              <a:t>pt</a:t>
            </a:r>
            <a:r>
              <a:rPr lang="ja-JP" altLang="en-US" sz="2400" dirty="0">
                <a:solidFill>
                  <a:srgbClr val="FF0000"/>
                </a:solidFill>
              </a:rPr>
              <a:t>以上で</a:t>
            </a:r>
            <a:r>
              <a:rPr lang="ja-JP" altLang="en-US" sz="2400" dirty="0" smtClean="0">
                <a:solidFill>
                  <a:srgbClr val="FF0000"/>
                </a:solidFill>
              </a:rPr>
              <a:t>あれば視認</a:t>
            </a:r>
            <a:r>
              <a:rPr lang="ja-JP" altLang="en-US" sz="2400" dirty="0">
                <a:solidFill>
                  <a:srgbClr val="FF0000"/>
                </a:solidFill>
              </a:rPr>
              <a:t>・可読</a:t>
            </a:r>
            <a:r>
              <a:rPr lang="ja-JP" altLang="en-US" sz="2400" dirty="0" smtClean="0">
                <a:solidFill>
                  <a:srgbClr val="FF0000"/>
                </a:solidFill>
              </a:rPr>
              <a:t>できることを確認しています。</a:t>
            </a:r>
            <a:endParaRPr lang="en-US" altLang="ja-JP" sz="2400" dirty="0">
              <a:solidFill>
                <a:srgbClr val="FF0000"/>
              </a:solidFill>
            </a:endParaRPr>
          </a:p>
          <a:p>
            <a:endParaRPr lang="en-US" altLang="ja-JP" sz="2400" dirty="0" smtClean="0">
              <a:solidFill>
                <a:srgbClr val="FF0000"/>
              </a:solidFill>
            </a:endParaRPr>
          </a:p>
          <a:p>
            <a:pPr marL="457200" indent="-457200">
              <a:buFont typeface="Wingdings" panose="05000000000000000000" pitchFamily="2" charset="2"/>
              <a:buChar char="ü"/>
            </a:pPr>
            <a:r>
              <a:rPr lang="ja-JP" altLang="en-US" sz="2400" dirty="0" smtClean="0">
                <a:solidFill>
                  <a:srgbClr val="FF0000"/>
                </a:solidFill>
              </a:rPr>
              <a:t>アスペクト比（</a:t>
            </a:r>
            <a:r>
              <a:rPr kumimoji="1" lang="en-US" altLang="ja-JP" sz="2400" dirty="0" smtClean="0">
                <a:solidFill>
                  <a:srgbClr val="FF0000"/>
                </a:solidFill>
              </a:rPr>
              <a:t>W16</a:t>
            </a:r>
            <a:r>
              <a:rPr kumimoji="1" lang="ja-JP" altLang="en-US" sz="2400" dirty="0" smtClean="0">
                <a:solidFill>
                  <a:srgbClr val="FF0000"/>
                </a:solidFill>
              </a:rPr>
              <a:t>：</a:t>
            </a:r>
            <a:r>
              <a:rPr kumimoji="1" lang="en-US" altLang="ja-JP" sz="2400" dirty="0" smtClean="0">
                <a:solidFill>
                  <a:srgbClr val="FF0000"/>
                </a:solidFill>
              </a:rPr>
              <a:t>H9</a:t>
            </a:r>
            <a:r>
              <a:rPr lang="ja-JP" altLang="en-US" sz="2400" dirty="0" smtClean="0">
                <a:solidFill>
                  <a:srgbClr val="FF0000"/>
                </a:solidFill>
              </a:rPr>
              <a:t>）を固定して、ページサイズを変更して頂いても構いません</a:t>
            </a:r>
            <a:r>
              <a:rPr kumimoji="1" lang="ja-JP" altLang="en-US" sz="2400" dirty="0" smtClean="0">
                <a:solidFill>
                  <a:srgbClr val="FF0000"/>
                </a:solidFill>
              </a:rPr>
              <a:t>。</a:t>
            </a:r>
            <a:endParaRPr kumimoji="1" lang="en-US" altLang="ja-JP" sz="2400" dirty="0" smtClean="0">
              <a:solidFill>
                <a:srgbClr val="FF0000"/>
              </a:solidFill>
            </a:endParaRPr>
          </a:p>
          <a:p>
            <a:pPr marL="457200" indent="-457200">
              <a:buFont typeface="Wingdings" panose="05000000000000000000" pitchFamily="2" charset="2"/>
              <a:buChar char="ü"/>
            </a:pPr>
            <a:r>
              <a:rPr lang="ja-JP" altLang="en-US" sz="2400" dirty="0" smtClean="0">
                <a:solidFill>
                  <a:srgbClr val="FF0000"/>
                </a:solidFill>
              </a:rPr>
              <a:t>ページサイズを変更する場合はフォントサイズも適宜調整してください。</a:t>
            </a:r>
            <a:endParaRPr lang="en-US" altLang="ja-JP" sz="2400" dirty="0">
              <a:solidFill>
                <a:srgbClr val="FF0000"/>
              </a:solidFill>
            </a:endParaRPr>
          </a:p>
          <a:p>
            <a:endParaRPr kumimoji="1" lang="en-US" altLang="ja-JP" sz="2400" dirty="0" smtClean="0">
              <a:solidFill>
                <a:srgbClr val="FF0000"/>
              </a:solidFill>
            </a:endParaRPr>
          </a:p>
          <a:p>
            <a:pPr marL="457200" indent="-457200">
              <a:buFont typeface="Wingdings" panose="05000000000000000000" pitchFamily="2" charset="2"/>
              <a:buChar char="ü"/>
            </a:pPr>
            <a:r>
              <a:rPr lang="ja-JP" altLang="en-US" sz="2400" dirty="0" smtClean="0">
                <a:solidFill>
                  <a:srgbClr val="FF0000"/>
                </a:solidFill>
              </a:rPr>
              <a:t>このページは</a:t>
            </a:r>
            <a:r>
              <a:rPr lang="ja-JP" altLang="en-US" sz="2400" b="1" u="wavyHeavy" dirty="0" smtClean="0">
                <a:solidFill>
                  <a:srgbClr val="FF0000"/>
                </a:solidFill>
                <a:uFill>
                  <a:solidFill>
                    <a:srgbClr val="FF0000"/>
                  </a:solidFill>
                </a:uFill>
              </a:rPr>
              <a:t>見本</a:t>
            </a:r>
            <a:r>
              <a:rPr lang="ja-JP" altLang="en-US" sz="2400" dirty="0">
                <a:solidFill>
                  <a:srgbClr val="FF0000"/>
                </a:solidFill>
              </a:rPr>
              <a:t>です</a:t>
            </a:r>
            <a:r>
              <a:rPr lang="ja-JP" altLang="en-US" sz="2400" dirty="0" smtClean="0">
                <a:solidFill>
                  <a:srgbClr val="FF0000"/>
                </a:solidFill>
              </a:rPr>
              <a:t>。レイアウト</a:t>
            </a:r>
            <a:r>
              <a:rPr lang="ja-JP" altLang="en-US" sz="2400" dirty="0" smtClean="0">
                <a:solidFill>
                  <a:srgbClr val="FF0000"/>
                </a:solidFill>
              </a:rPr>
              <a:t>など</a:t>
            </a:r>
            <a:r>
              <a:rPr lang="ja-JP" altLang="en-US" sz="2400" dirty="0">
                <a:solidFill>
                  <a:srgbClr val="FF0000"/>
                </a:solidFill>
              </a:rPr>
              <a:t>自由にアレンジして頂いて構いません</a:t>
            </a:r>
            <a:r>
              <a:rPr lang="ja-JP" altLang="en-US" sz="2400" dirty="0" smtClean="0">
                <a:solidFill>
                  <a:srgbClr val="FF0000"/>
                </a:solidFill>
              </a:rPr>
              <a:t>。</a:t>
            </a:r>
            <a:endParaRPr lang="en-US" altLang="ja-JP" sz="2400" dirty="0">
              <a:solidFill>
                <a:srgbClr val="FF0000"/>
              </a:solidFill>
            </a:endParaRPr>
          </a:p>
        </p:txBody>
      </p:sp>
      <p:grpSp>
        <p:nvGrpSpPr>
          <p:cNvPr id="31" name="グループ化 30"/>
          <p:cNvGrpSpPr/>
          <p:nvPr/>
        </p:nvGrpSpPr>
        <p:grpSpPr>
          <a:xfrm>
            <a:off x="198354" y="15615663"/>
            <a:ext cx="28006570" cy="584775"/>
            <a:chOff x="198354" y="15615663"/>
            <a:chExt cx="28006570" cy="584775"/>
          </a:xfrm>
        </p:grpSpPr>
        <p:sp>
          <p:nvSpPr>
            <p:cNvPr id="27" name="テキスト ボックス 26"/>
            <p:cNvSpPr txBox="1"/>
            <p:nvPr/>
          </p:nvSpPr>
          <p:spPr>
            <a:xfrm>
              <a:off x="13750034" y="15615663"/>
              <a:ext cx="1300356" cy="584775"/>
            </a:xfrm>
            <a:prstGeom prst="rect">
              <a:avLst/>
            </a:prstGeom>
            <a:noFill/>
          </p:spPr>
          <p:txBody>
            <a:bodyPr wrap="none" rtlCol="0">
              <a:spAutoFit/>
            </a:bodyPr>
            <a:lstStyle/>
            <a:p>
              <a:pPr algn="ctr"/>
              <a:r>
                <a:rPr kumimoji="1" lang="en-US" altLang="ja-JP" sz="3200" dirty="0" smtClean="0">
                  <a:solidFill>
                    <a:srgbClr val="00B050"/>
                  </a:solidFill>
                </a:rPr>
                <a:t>90 cm</a:t>
              </a:r>
              <a:endParaRPr kumimoji="1" lang="ja-JP" altLang="en-US" sz="3200" dirty="0">
                <a:solidFill>
                  <a:srgbClr val="00B050"/>
                </a:solidFill>
              </a:endParaRPr>
            </a:p>
          </p:txBody>
        </p:sp>
        <p:cxnSp>
          <p:nvCxnSpPr>
            <p:cNvPr id="29" name="直線矢印コネクタ 28"/>
            <p:cNvCxnSpPr/>
            <p:nvPr/>
          </p:nvCxnSpPr>
          <p:spPr>
            <a:xfrm flipH="1">
              <a:off x="198354" y="15908050"/>
              <a:ext cx="13320000" cy="0"/>
            </a:xfrm>
            <a:prstGeom prst="straightConnector1">
              <a:avLst/>
            </a:prstGeom>
            <a:ln w="28575" cap="rnd">
              <a:solidFill>
                <a:srgbClr val="00B050"/>
              </a:solidFill>
              <a:round/>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10800000" flipH="1">
              <a:off x="15388924" y="15908050"/>
              <a:ext cx="12816000" cy="0"/>
            </a:xfrm>
            <a:prstGeom prst="straightConnector1">
              <a:avLst/>
            </a:prstGeom>
            <a:ln w="28575" cap="rnd">
              <a:solidFill>
                <a:srgbClr val="00B050"/>
              </a:solidFill>
              <a:round/>
              <a:headEnd type="none" w="lg" len="lg"/>
              <a:tailEnd type="arrow" w="lg" len="lg"/>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p:nvGrpSpPr>
        <p:grpSpPr>
          <a:xfrm rot="16200000">
            <a:off x="20857470" y="7687552"/>
            <a:ext cx="15301225" cy="584775"/>
            <a:chOff x="6887918" y="15615664"/>
            <a:chExt cx="15301225" cy="584775"/>
          </a:xfrm>
        </p:grpSpPr>
        <p:sp>
          <p:nvSpPr>
            <p:cNvPr id="33" name="テキスト ボックス 32"/>
            <p:cNvSpPr txBox="1"/>
            <p:nvPr/>
          </p:nvSpPr>
          <p:spPr>
            <a:xfrm>
              <a:off x="13750034" y="15615664"/>
              <a:ext cx="1300356" cy="584775"/>
            </a:xfrm>
            <a:prstGeom prst="rect">
              <a:avLst/>
            </a:prstGeom>
            <a:noFill/>
          </p:spPr>
          <p:txBody>
            <a:bodyPr wrap="none" rtlCol="0">
              <a:spAutoFit/>
            </a:bodyPr>
            <a:lstStyle/>
            <a:p>
              <a:pPr algn="ctr"/>
              <a:r>
                <a:rPr lang="en-US" altLang="ja-JP" sz="3200" dirty="0" smtClean="0">
                  <a:solidFill>
                    <a:srgbClr val="00B050"/>
                  </a:solidFill>
                </a:rPr>
                <a:t>45</a:t>
              </a:r>
              <a:r>
                <a:rPr kumimoji="1" lang="en-US" altLang="ja-JP" sz="3200" dirty="0" smtClean="0">
                  <a:solidFill>
                    <a:srgbClr val="00B050"/>
                  </a:solidFill>
                </a:rPr>
                <a:t> cm</a:t>
              </a:r>
              <a:endParaRPr kumimoji="1" lang="ja-JP" altLang="en-US" sz="3200" dirty="0">
                <a:solidFill>
                  <a:srgbClr val="00B050"/>
                </a:solidFill>
              </a:endParaRPr>
            </a:p>
          </p:txBody>
        </p:sp>
        <p:cxnSp>
          <p:nvCxnSpPr>
            <p:cNvPr id="34" name="直線矢印コネクタ 33"/>
            <p:cNvCxnSpPr/>
            <p:nvPr/>
          </p:nvCxnSpPr>
          <p:spPr>
            <a:xfrm flipH="1">
              <a:off x="6887918" y="15908063"/>
              <a:ext cx="6480000" cy="0"/>
            </a:xfrm>
            <a:prstGeom prst="straightConnector1">
              <a:avLst/>
            </a:prstGeom>
            <a:ln w="28575" cap="rnd">
              <a:solidFill>
                <a:srgbClr val="00B050"/>
              </a:solidFill>
              <a:round/>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10800000" flipH="1">
              <a:off x="15421143" y="15908133"/>
              <a:ext cx="6768000" cy="0"/>
            </a:xfrm>
            <a:prstGeom prst="straightConnector1">
              <a:avLst/>
            </a:prstGeom>
            <a:ln w="28575" cap="rnd">
              <a:solidFill>
                <a:srgbClr val="00B050"/>
              </a:solidFill>
              <a:round/>
              <a:headEnd type="none" w="lg" len="lg"/>
              <a:tailEnd type="arrow" w="lg" len="lg"/>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rot="1973890">
            <a:off x="958062" y="8537851"/>
            <a:ext cx="12240851" cy="3154710"/>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9900" dirty="0" smtClean="0">
                <a:solidFill>
                  <a:schemeClr val="bg1">
                    <a:lumMod val="95000"/>
                  </a:schemeClr>
                </a:solidFill>
                <a:effectLst>
                  <a:outerShdw blurRad="38100" dist="38100" dir="2700000" algn="tl">
                    <a:srgbClr val="000000">
                      <a:alpha val="43137"/>
                    </a:srgbClr>
                  </a:outerShdw>
                </a:effectLst>
              </a:rPr>
              <a:t>EXAMPLE</a:t>
            </a:r>
            <a:endParaRPr kumimoji="1" lang="ja-JP" altLang="en-US" sz="19900" dirty="0">
              <a:solidFill>
                <a:schemeClr val="bg1">
                  <a:lumMod val="95000"/>
                </a:schemeClr>
              </a:solidFill>
              <a:effectLst>
                <a:outerShdw blurRad="38100" dist="38100" dir="2700000" algn="tl">
                  <a:srgbClr val="000000">
                    <a:alpha val="43137"/>
                  </a:srgbClr>
                </a:outerShdw>
              </a:effectLst>
            </a:endParaRPr>
          </a:p>
        </p:txBody>
      </p:sp>
      <p:sp>
        <p:nvSpPr>
          <p:cNvPr id="345" name="テキスト ボックス 344"/>
          <p:cNvSpPr txBox="1"/>
          <p:nvPr/>
        </p:nvSpPr>
        <p:spPr>
          <a:xfrm>
            <a:off x="19788195" y="11999363"/>
            <a:ext cx="2767104" cy="2215991"/>
          </a:xfrm>
          <a:prstGeom prst="rect">
            <a:avLst/>
          </a:prstGeom>
          <a:noFill/>
        </p:spPr>
        <p:txBody>
          <a:bodyPr wrap="none" rtlCol="0">
            <a:spAutoFit/>
          </a:bodyPr>
          <a:lstStyle/>
          <a:p>
            <a:pPr algn="ctr"/>
            <a:r>
              <a:rPr kumimoji="1" lang="ja-JP" altLang="en-US" sz="2400" dirty="0" smtClean="0">
                <a:solidFill>
                  <a:srgbClr val="0070C0"/>
                </a:solidFill>
              </a:rPr>
              <a:t>フォントサイズ</a:t>
            </a:r>
            <a:r>
              <a:rPr lang="en-US" altLang="ja-JP" sz="2400" dirty="0">
                <a:solidFill>
                  <a:srgbClr val="0070C0"/>
                </a:solidFill>
              </a:rPr>
              <a:t> </a:t>
            </a:r>
            <a:r>
              <a:rPr kumimoji="1" lang="en-US" altLang="ja-JP" sz="2400" dirty="0" smtClean="0">
                <a:solidFill>
                  <a:srgbClr val="0070C0"/>
                </a:solidFill>
              </a:rPr>
              <a:t>24</a:t>
            </a:r>
          </a:p>
          <a:p>
            <a:pPr algn="ctr"/>
            <a:endParaRPr kumimoji="1" lang="en-US" altLang="ja-JP" sz="2000" dirty="0" smtClean="0">
              <a:solidFill>
                <a:srgbClr val="0070C0"/>
              </a:solidFill>
            </a:endParaRPr>
          </a:p>
          <a:p>
            <a:pPr algn="ctr"/>
            <a:r>
              <a:rPr kumimoji="1" lang="ja-JP" altLang="en-US" sz="2000" dirty="0" smtClean="0">
                <a:solidFill>
                  <a:srgbClr val="0070C0"/>
                </a:solidFill>
              </a:rPr>
              <a:t>フォントサイズ </a:t>
            </a:r>
            <a:r>
              <a:rPr kumimoji="1" lang="en-US" altLang="ja-JP" sz="2000" dirty="0" smtClean="0">
                <a:solidFill>
                  <a:srgbClr val="0070C0"/>
                </a:solidFill>
              </a:rPr>
              <a:t>20</a:t>
            </a:r>
          </a:p>
          <a:p>
            <a:pPr algn="ctr"/>
            <a:endParaRPr kumimoji="1" lang="en-US" altLang="ja-JP" sz="2000" dirty="0" smtClean="0">
              <a:solidFill>
                <a:srgbClr val="0070C0"/>
              </a:solidFill>
            </a:endParaRPr>
          </a:p>
          <a:p>
            <a:pPr algn="ctr"/>
            <a:r>
              <a:rPr lang="ja-JP" altLang="en-US" sz="1800" dirty="0" smtClean="0">
                <a:solidFill>
                  <a:srgbClr val="0070C0"/>
                </a:solidFill>
              </a:rPr>
              <a:t>フォントサイズ </a:t>
            </a:r>
            <a:r>
              <a:rPr lang="en-US" altLang="ja-JP" sz="1800" dirty="0" smtClean="0">
                <a:solidFill>
                  <a:srgbClr val="0070C0"/>
                </a:solidFill>
              </a:rPr>
              <a:t>18</a:t>
            </a:r>
          </a:p>
          <a:p>
            <a:pPr algn="ctr"/>
            <a:endParaRPr lang="en-US" altLang="ja-JP" sz="1800" dirty="0">
              <a:solidFill>
                <a:srgbClr val="0070C0"/>
              </a:solidFill>
            </a:endParaRPr>
          </a:p>
          <a:p>
            <a:pPr algn="ctr"/>
            <a:r>
              <a:rPr lang="ja-JP" altLang="en-US" sz="1600" dirty="0" smtClean="0">
                <a:solidFill>
                  <a:srgbClr val="0070C0"/>
                </a:solidFill>
              </a:rPr>
              <a:t>フォントサイズ </a:t>
            </a:r>
            <a:r>
              <a:rPr lang="en-US" altLang="ja-JP" sz="1600" dirty="0" smtClean="0">
                <a:solidFill>
                  <a:srgbClr val="0070C0"/>
                </a:solidFill>
              </a:rPr>
              <a:t>16</a:t>
            </a:r>
            <a:endParaRPr kumimoji="1" lang="ja-JP" altLang="en-US" sz="1600" dirty="0">
              <a:solidFill>
                <a:srgbClr val="0070C0"/>
              </a:solidFill>
            </a:endParaRPr>
          </a:p>
        </p:txBody>
      </p:sp>
    </p:spTree>
    <p:extLst>
      <p:ext uri="{BB962C8B-B14F-4D97-AF65-F5344CB8AC3E}">
        <p14:creationId xmlns:p14="http://schemas.microsoft.com/office/powerpoint/2010/main" val="1931365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ゴシック"/>
        <a:cs typeface=""/>
      </a:majorFont>
      <a:minorFont>
        <a:latin typeface="Arial"/>
        <a:ea typeface="ＭＳ 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TotalTime>
  <Words>293</Words>
  <Application>Microsoft Office PowerPoint</Application>
  <PresentationFormat>ユーザー設定</PresentationFormat>
  <Paragraphs>29</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ＭＳ ゴシック</vt:lpstr>
      <vt:lpstr>Arial</vt:lpstr>
      <vt:lpstr>Wingdings</vt:lpstr>
      <vt:lpstr>Office テーマ</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kangawa</dc:creator>
  <cp:lastModifiedBy>kangawa</cp:lastModifiedBy>
  <cp:revision>33</cp:revision>
  <dcterms:created xsi:type="dcterms:W3CDTF">2020-07-05T23:44:51Z</dcterms:created>
  <dcterms:modified xsi:type="dcterms:W3CDTF">2020-07-06T06:03:47Z</dcterms:modified>
</cp:coreProperties>
</file>